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A0C84D-A850-4554-8F70-FD7454640AA1}">
          <p14:sldIdLst>
            <p14:sldId id="256"/>
            <p14:sldId id="257"/>
            <p14:sldId id="258"/>
            <p14:sldId id="259"/>
            <p14:sldId id="260"/>
            <p14:sldId id="261"/>
          </p14:sldIdLst>
        </p14:section>
        <p14:section name="Untitled Section" id="{84DB1E7D-2165-4158-A784-4F344675B95E}">
          <p14:sldIdLst>
            <p14:sldId id="263"/>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BAD0F-3163-438F-91F7-ECABD8F9A0E8}" type="datetimeFigureOut">
              <a:rPr lang="en-US" smtClean="0"/>
              <a:t>2/18/2026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4335E-8CCA-4F2D-A21D-C9899FE628CC}" type="slidenum">
              <a:rPr lang="en-US" smtClean="0"/>
              <a:t>‹#›</a:t>
            </a:fld>
            <a:endParaRPr lang="en-US"/>
          </a:p>
        </p:txBody>
      </p:sp>
    </p:spTree>
    <p:extLst>
      <p:ext uri="{BB962C8B-B14F-4D97-AF65-F5344CB8AC3E}">
        <p14:creationId xmlns:p14="http://schemas.microsoft.com/office/powerpoint/2010/main" val="155523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4335E-8CCA-4F2D-A21D-C9899FE628CC}" type="slidenum">
              <a:rPr lang="en-US" smtClean="0"/>
              <a:t>6</a:t>
            </a:fld>
            <a:endParaRPr lang="en-US"/>
          </a:p>
        </p:txBody>
      </p:sp>
    </p:spTree>
    <p:extLst>
      <p:ext uri="{BB962C8B-B14F-4D97-AF65-F5344CB8AC3E}">
        <p14:creationId xmlns:p14="http://schemas.microsoft.com/office/powerpoint/2010/main" val="4001972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3FD29A3-52A4-4C36-A7F4-93D03CE1E58B}" type="datetimeFigureOut">
              <a:rPr lang="en-US" smtClean="0"/>
              <a:t>2/18/2026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157CA43-F173-4D66-8F9C-04D7D5018FC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200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FD29A3-52A4-4C36-A7F4-93D03CE1E58B}"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7CA43-F173-4D66-8F9C-04D7D5018FCA}" type="slidenum">
              <a:rPr lang="en-US" smtClean="0"/>
              <a:t>‹#›</a:t>
            </a:fld>
            <a:endParaRPr lang="en-US"/>
          </a:p>
        </p:txBody>
      </p:sp>
    </p:spTree>
    <p:extLst>
      <p:ext uri="{BB962C8B-B14F-4D97-AF65-F5344CB8AC3E}">
        <p14:creationId xmlns:p14="http://schemas.microsoft.com/office/powerpoint/2010/main" val="298635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FD29A3-52A4-4C36-A7F4-93D03CE1E58B}"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7CA43-F173-4D66-8F9C-04D7D5018FC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86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FD29A3-52A4-4C36-A7F4-93D03CE1E58B}"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7CA43-F173-4D66-8F9C-04D7D5018FC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3015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FD29A3-52A4-4C36-A7F4-93D03CE1E58B}"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7CA43-F173-4D66-8F9C-04D7D5018FCA}" type="slidenum">
              <a:rPr lang="en-US" smtClean="0"/>
              <a:t>‹#›</a:t>
            </a:fld>
            <a:endParaRPr lang="en-US"/>
          </a:p>
        </p:txBody>
      </p:sp>
    </p:spTree>
    <p:extLst>
      <p:ext uri="{BB962C8B-B14F-4D97-AF65-F5344CB8AC3E}">
        <p14:creationId xmlns:p14="http://schemas.microsoft.com/office/powerpoint/2010/main" val="2519878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FD29A3-52A4-4C36-A7F4-93D03CE1E58B}"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7CA43-F173-4D66-8F9C-04D7D5018FC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49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FD29A3-52A4-4C36-A7F4-93D03CE1E58B}"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7CA43-F173-4D66-8F9C-04D7D5018FC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790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D29A3-52A4-4C36-A7F4-93D03CE1E58B}"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7CA43-F173-4D66-8F9C-04D7D5018FC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8778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D29A3-52A4-4C36-A7F4-93D03CE1E58B}"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7CA43-F173-4D66-8F9C-04D7D5018FC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00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D29A3-52A4-4C36-A7F4-93D03CE1E58B}"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7CA43-F173-4D66-8F9C-04D7D5018FCA}" type="slidenum">
              <a:rPr lang="en-US" smtClean="0"/>
              <a:t>‹#›</a:t>
            </a:fld>
            <a:endParaRPr lang="en-US"/>
          </a:p>
        </p:txBody>
      </p:sp>
    </p:spTree>
    <p:extLst>
      <p:ext uri="{BB962C8B-B14F-4D97-AF65-F5344CB8AC3E}">
        <p14:creationId xmlns:p14="http://schemas.microsoft.com/office/powerpoint/2010/main" val="110734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FD29A3-52A4-4C36-A7F4-93D03CE1E58B}"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7CA43-F173-4D66-8F9C-04D7D5018FC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54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FD29A3-52A4-4C36-A7F4-93D03CE1E58B}"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7CA43-F173-4D66-8F9C-04D7D5018FCA}" type="slidenum">
              <a:rPr lang="en-US" smtClean="0"/>
              <a:t>‹#›</a:t>
            </a:fld>
            <a:endParaRPr lang="en-US"/>
          </a:p>
        </p:txBody>
      </p:sp>
    </p:spTree>
    <p:extLst>
      <p:ext uri="{BB962C8B-B14F-4D97-AF65-F5344CB8AC3E}">
        <p14:creationId xmlns:p14="http://schemas.microsoft.com/office/powerpoint/2010/main" val="236467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FD29A3-52A4-4C36-A7F4-93D03CE1E58B}" type="datetimeFigureOut">
              <a:rPr lang="en-US" smtClean="0"/>
              <a:t>2/18/2026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7CA43-F173-4D66-8F9C-04D7D5018FC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331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FD29A3-52A4-4C36-A7F4-93D03CE1E58B}" type="datetimeFigureOut">
              <a:rPr lang="en-US" smtClean="0"/>
              <a:t>2/18/2026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7CA43-F173-4D66-8F9C-04D7D5018FC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571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D29A3-52A4-4C36-A7F4-93D03CE1E58B}" type="datetimeFigureOut">
              <a:rPr lang="en-US" smtClean="0"/>
              <a:t>2/18/2026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7CA43-F173-4D66-8F9C-04D7D5018FCA}" type="slidenum">
              <a:rPr lang="en-US" smtClean="0"/>
              <a:t>‹#›</a:t>
            </a:fld>
            <a:endParaRPr lang="en-US"/>
          </a:p>
        </p:txBody>
      </p:sp>
    </p:spTree>
    <p:extLst>
      <p:ext uri="{BB962C8B-B14F-4D97-AF65-F5344CB8AC3E}">
        <p14:creationId xmlns:p14="http://schemas.microsoft.com/office/powerpoint/2010/main" val="235882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FD29A3-52A4-4C36-A7F4-93D03CE1E58B}"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7CA43-F173-4D66-8F9C-04D7D5018FC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87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FD29A3-52A4-4C36-A7F4-93D03CE1E58B}"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7CA43-F173-4D66-8F9C-04D7D5018FCA}" type="slidenum">
              <a:rPr lang="en-US" smtClean="0"/>
              <a:t>‹#›</a:t>
            </a:fld>
            <a:endParaRPr lang="en-US"/>
          </a:p>
        </p:txBody>
      </p:sp>
    </p:spTree>
    <p:extLst>
      <p:ext uri="{BB962C8B-B14F-4D97-AF65-F5344CB8AC3E}">
        <p14:creationId xmlns:p14="http://schemas.microsoft.com/office/powerpoint/2010/main" val="337544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FD29A3-52A4-4C36-A7F4-93D03CE1E58B}" type="datetimeFigureOut">
              <a:rPr lang="en-US" smtClean="0"/>
              <a:t>2/18/2026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57CA43-F173-4D66-8F9C-04D7D5018FCA}" type="slidenum">
              <a:rPr lang="en-US" smtClean="0"/>
              <a:t>‹#›</a:t>
            </a:fld>
            <a:endParaRPr lang="en-US"/>
          </a:p>
        </p:txBody>
      </p:sp>
    </p:spTree>
    <p:extLst>
      <p:ext uri="{BB962C8B-B14F-4D97-AF65-F5344CB8AC3E}">
        <p14:creationId xmlns:p14="http://schemas.microsoft.com/office/powerpoint/2010/main" val="2153138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nidosenalabanza.org/" TargetMode="External"/><Relationship Id="rId2" Type="http://schemas.openxmlformats.org/officeDocument/2006/relationships/hyperlink" Target="mailto:unidosenalabanza2021@gmail.com" TargetMode="External"/><Relationship Id="rId1" Type="http://schemas.openxmlformats.org/officeDocument/2006/relationships/slideLayout" Target="../slideLayouts/slideLayout10.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250A-661F-CD13-90DE-1781F959FCD3}"/>
              </a:ext>
            </a:extLst>
          </p:cNvPr>
          <p:cNvSpPr>
            <a:spLocks noGrp="1"/>
          </p:cNvSpPr>
          <p:nvPr>
            <p:ph type="ctrTitle"/>
          </p:nvPr>
        </p:nvSpPr>
        <p:spPr>
          <a:xfrm>
            <a:off x="2910840" y="1426464"/>
            <a:ext cx="6096000" cy="2083500"/>
          </a:xfrm>
        </p:spPr>
        <p:txBody>
          <a:bodyPr/>
          <a:lstStyle/>
          <a:p>
            <a:endParaRPr lang="en-US" dirty="0"/>
          </a:p>
        </p:txBody>
      </p:sp>
      <p:sp>
        <p:nvSpPr>
          <p:cNvPr id="3" name="Subtitle 2">
            <a:extLst>
              <a:ext uri="{FF2B5EF4-FFF2-40B4-BE49-F238E27FC236}">
                <a16:creationId xmlns:a16="http://schemas.microsoft.com/office/drawing/2014/main" id="{DF725143-4793-E0FD-545D-406B79A92D99}"/>
              </a:ext>
            </a:extLst>
          </p:cNvPr>
          <p:cNvSpPr>
            <a:spLocks noGrp="1"/>
          </p:cNvSpPr>
          <p:nvPr>
            <p:ph type="subTitle" idx="1"/>
          </p:nvPr>
        </p:nvSpPr>
        <p:spPr>
          <a:xfrm>
            <a:off x="2322576" y="3429000"/>
            <a:ext cx="7562088" cy="2066544"/>
          </a:xfrm>
        </p:spPr>
        <p:txBody>
          <a:bodyPr>
            <a:normAutofit fontScale="25000" lnSpcReduction="20000"/>
          </a:bodyPr>
          <a:lstStyle/>
          <a:p>
            <a:endParaRPr lang="en-US" sz="8000" b="1" dirty="0"/>
          </a:p>
          <a:p>
            <a:r>
              <a:rPr lang="en-US" sz="8000" b="1" dirty="0"/>
              <a:t>Unidos En Alabanza US Tour 2026</a:t>
            </a:r>
          </a:p>
          <a:p>
            <a:r>
              <a:rPr lang="en-US" sz="8000" b="1" dirty="0"/>
              <a:t>“Para La Gloria De Dios”</a:t>
            </a:r>
          </a:p>
          <a:p>
            <a:r>
              <a:rPr lang="en-US" sz="8000" b="1" dirty="0"/>
              <a:t> Sponsorship &amp; Donor Partnership Proposal                                                   </a:t>
            </a:r>
          </a:p>
          <a:p>
            <a:r>
              <a:rPr lang="en-US" sz="8000" b="1" dirty="0"/>
              <a:t>A National Worship Concert Tour</a:t>
            </a:r>
          </a:p>
          <a:p>
            <a:r>
              <a:rPr lang="en-US" sz="8000" b="1" dirty="0"/>
              <a:t>                                                       </a:t>
            </a:r>
            <a:endParaRPr lang="en-US" sz="6400" b="1" dirty="0"/>
          </a:p>
          <a:p>
            <a:r>
              <a:rPr lang="en-US" sz="8000" b="1" dirty="0"/>
              <a:t> </a:t>
            </a:r>
          </a:p>
          <a:p>
            <a:endParaRPr lang="en-US" dirty="0"/>
          </a:p>
        </p:txBody>
      </p:sp>
      <p:pic>
        <p:nvPicPr>
          <p:cNvPr id="6" name="Picture 5">
            <a:extLst>
              <a:ext uri="{FF2B5EF4-FFF2-40B4-BE49-F238E27FC236}">
                <a16:creationId xmlns:a16="http://schemas.microsoft.com/office/drawing/2014/main" id="{D1100493-9067-8117-1FBA-31DE46CDF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840" y="431672"/>
            <a:ext cx="7882128" cy="3355116"/>
          </a:xfrm>
          <a:prstGeom prst="rect">
            <a:avLst/>
          </a:prstGeom>
        </p:spPr>
      </p:pic>
    </p:spTree>
    <p:extLst>
      <p:ext uri="{BB962C8B-B14F-4D97-AF65-F5344CB8AC3E}">
        <p14:creationId xmlns:p14="http://schemas.microsoft.com/office/powerpoint/2010/main" val="3771917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D609BC-FB68-3F27-FF6E-C2C173478F69}"/>
              </a:ext>
            </a:extLst>
          </p:cNvPr>
          <p:cNvSpPr txBox="1"/>
          <p:nvPr/>
        </p:nvSpPr>
        <p:spPr>
          <a:xfrm>
            <a:off x="758952" y="749808"/>
            <a:ext cx="10689336" cy="6164508"/>
          </a:xfrm>
          <a:prstGeom prst="rect">
            <a:avLst/>
          </a:prstGeom>
          <a:noFill/>
        </p:spPr>
        <p:txBody>
          <a:bodyPr wrap="square">
            <a:spAutoFit/>
          </a:bodyPr>
          <a:lstStyle/>
          <a:p>
            <a:pPr marL="342900" marR="0" lvl="0" indent="-342900">
              <a:lnSpc>
                <a:spcPct val="107000"/>
              </a:lnSpc>
              <a:spcAft>
                <a:spcPts val="800"/>
              </a:spcAft>
              <a:buFont typeface="+mj-lt"/>
              <a:buAutoNum type="arabicPeriod"/>
            </a:pPr>
            <a:r>
              <a:rPr lang="en-US" sz="1800" b="1" kern="100" dirty="0">
                <a:solidFill>
                  <a:srgbClr val="000000"/>
                </a:solidFill>
                <a:effectLst/>
                <a:latin typeface="Calibri" panose="020F0502020204030204" pitchFamily="34" charset="0"/>
                <a:ea typeface="Calibri" panose="020F0502020204030204" pitchFamily="34" charset="0"/>
              </a:rPr>
              <a:t>EXECUTIVE SUMMARY</a:t>
            </a:r>
            <a:endParaRPr lang="en-US" sz="1200" kern="100" dirty="0">
              <a:solidFill>
                <a:srgbClr val="000000"/>
              </a:solidFill>
              <a:effectLst/>
              <a:latin typeface="Calibri" panose="020F0502020204030204" pitchFamily="34" charset="0"/>
              <a:ea typeface="Calibri" panose="020F0502020204030204" pitchFamily="34" charset="0"/>
            </a:endParaRPr>
          </a:p>
          <a:p>
            <a:pPr marL="457200" marR="0">
              <a:lnSpc>
                <a:spcPct val="107000"/>
              </a:lnSpc>
              <a:spcAft>
                <a:spcPts val="800"/>
              </a:spcAft>
              <a:buNone/>
            </a:pPr>
            <a:r>
              <a:rPr lang="en-US" sz="1600" kern="100" dirty="0">
                <a:solidFill>
                  <a:srgbClr val="000000"/>
                </a:solidFill>
                <a:effectLst/>
                <a:latin typeface="Calibri" panose="020F0502020204030204" pitchFamily="34" charset="0"/>
                <a:ea typeface="Calibri" panose="020F0502020204030204" pitchFamily="34" charset="0"/>
              </a:rPr>
              <a:t>Unidos En Alabanza is a national Christian worship concert tour designed to unite the body of Christ through music, faith, and the proclamation of God’s word. This tour brings together world-renowned Christian Artists and worship ministries, attracting thousands of attendees per city and millions of followers across digital platforms.  We invite sponsors and donors to partner with us in creating powerful worship experiences that glorify Jesus Christ, strengthen faith, and bring communities together under one roof across the U.S </a:t>
            </a:r>
          </a:p>
          <a:p>
            <a:pPr marL="457200" marR="0">
              <a:lnSpc>
                <a:spcPct val="107000"/>
              </a:lnSpc>
              <a:spcAft>
                <a:spcPts val="800"/>
              </a:spcAft>
              <a:buNone/>
            </a:pPr>
            <a:endParaRPr lang="en-US" sz="1600" kern="100" dirty="0">
              <a:solidFill>
                <a:srgbClr val="000000"/>
              </a:solidFill>
              <a:effectLst/>
              <a:latin typeface="Calibri" panose="020F0502020204030204" pitchFamily="34" charset="0"/>
              <a:ea typeface="Calibri" panose="020F0502020204030204" pitchFamily="34" charset="0"/>
            </a:endParaRPr>
          </a:p>
          <a:p>
            <a:pPr marR="0" lvl="0">
              <a:lnSpc>
                <a:spcPct val="107000"/>
              </a:lnSpc>
              <a:spcAft>
                <a:spcPts val="800"/>
              </a:spcAft>
            </a:pPr>
            <a:r>
              <a:rPr lang="en-US" sz="1600" b="1" kern="100" dirty="0">
                <a:solidFill>
                  <a:srgbClr val="000000"/>
                </a:solidFill>
                <a:effectLst/>
                <a:latin typeface="Calibri" panose="020F0502020204030204" pitchFamily="34" charset="0"/>
                <a:ea typeface="Calibri" panose="020F0502020204030204" pitchFamily="34" charset="0"/>
              </a:rPr>
              <a:t>2.     OUR VISION</a:t>
            </a:r>
            <a:endParaRPr lang="en-US" sz="1200" kern="100" dirty="0">
              <a:solidFill>
                <a:srgbClr val="000000"/>
              </a:solidFill>
              <a:effectLst/>
              <a:latin typeface="Calibri" panose="020F0502020204030204" pitchFamily="34" charset="0"/>
              <a:ea typeface="Calibri" panose="020F0502020204030204" pitchFamily="34" charset="0"/>
            </a:endParaRPr>
          </a:p>
          <a:p>
            <a:pPr marL="514350" marR="0">
              <a:lnSpc>
                <a:spcPct val="107000"/>
              </a:lnSpc>
              <a:spcAft>
                <a:spcPts val="800"/>
              </a:spcAft>
              <a:buNone/>
            </a:pPr>
            <a:r>
              <a:rPr lang="en-US" sz="1600" kern="100" dirty="0">
                <a:solidFill>
                  <a:srgbClr val="000000"/>
                </a:solidFill>
                <a:effectLst/>
                <a:latin typeface="Calibri" panose="020F0502020204030204" pitchFamily="34" charset="0"/>
                <a:ea typeface="Calibri" panose="020F0502020204030204" pitchFamily="34" charset="0"/>
              </a:rPr>
              <a:t>To see the Church united as one body, lifting one voice in worship to glorify God and advance His kingdom across the United States.</a:t>
            </a:r>
            <a:r>
              <a:rPr lang="en-US" sz="1600" kern="100" dirty="0">
                <a:solidFill>
                  <a:srgbClr val="000000"/>
                </a:solidFill>
                <a:latin typeface="Calibri" panose="020F0502020204030204" pitchFamily="34" charset="0"/>
                <a:ea typeface="Calibri" panose="020F0502020204030204" pitchFamily="34" charset="0"/>
              </a:rPr>
              <a:t>  </a:t>
            </a:r>
            <a:r>
              <a:rPr lang="en-US" sz="1600" kern="100" dirty="0">
                <a:solidFill>
                  <a:srgbClr val="000000"/>
                </a:solidFill>
                <a:effectLst/>
                <a:latin typeface="Calibri" panose="020F0502020204030204" pitchFamily="34" charset="0"/>
                <a:ea typeface="Calibri" panose="020F0502020204030204" pitchFamily="34" charset="0"/>
              </a:rPr>
              <a:t>Unite believers across denominations and cultures to Glorify God through anointed worship experiences</a:t>
            </a:r>
          </a:p>
          <a:p>
            <a:pPr marL="514350" marR="0">
              <a:lnSpc>
                <a:spcPct val="107000"/>
              </a:lnSpc>
              <a:spcAft>
                <a:spcPts val="800"/>
              </a:spcAft>
              <a:buNone/>
            </a:pPr>
            <a:endParaRPr lang="en-US" sz="1600" kern="100" dirty="0">
              <a:solidFill>
                <a:srgbClr val="000000"/>
              </a:solidFill>
              <a:effectLst/>
              <a:latin typeface="Calibri" panose="020F0502020204030204" pitchFamily="34" charset="0"/>
              <a:ea typeface="Calibri" panose="020F0502020204030204" pitchFamily="34" charset="0"/>
            </a:endParaRPr>
          </a:p>
          <a:p>
            <a:pPr marR="0" lvl="0">
              <a:lnSpc>
                <a:spcPct val="107000"/>
              </a:lnSpc>
              <a:spcAft>
                <a:spcPts val="800"/>
              </a:spcAft>
            </a:pPr>
            <a:r>
              <a:rPr lang="en-US" sz="1800" b="1" kern="100" dirty="0">
                <a:solidFill>
                  <a:srgbClr val="000000"/>
                </a:solidFill>
                <a:effectLst/>
                <a:latin typeface="Calibri" panose="020F0502020204030204" pitchFamily="34" charset="0"/>
                <a:ea typeface="Calibri" panose="020F0502020204030204" pitchFamily="34" charset="0"/>
              </a:rPr>
              <a:t>3.    </a:t>
            </a:r>
            <a:r>
              <a:rPr lang="en-US" sz="1600" b="1" kern="100" dirty="0">
                <a:solidFill>
                  <a:srgbClr val="000000"/>
                </a:solidFill>
                <a:effectLst/>
                <a:latin typeface="Calibri" panose="020F0502020204030204" pitchFamily="34" charset="0"/>
                <a:ea typeface="Calibri" panose="020F0502020204030204" pitchFamily="34" charset="0"/>
              </a:rPr>
              <a:t>THE WORSHIP EXPERIENCE</a:t>
            </a:r>
            <a:endParaRPr lang="en-US" sz="1600" kern="100" dirty="0">
              <a:solidFill>
                <a:srgbClr val="000000"/>
              </a:solidFill>
              <a:effectLst/>
              <a:latin typeface="Calibri" panose="020F0502020204030204" pitchFamily="34" charset="0"/>
              <a:ea typeface="Calibri" panose="020F0502020204030204" pitchFamily="34" charset="0"/>
            </a:endParaRPr>
          </a:p>
          <a:p>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Unidos En Alabanza features live performances by internationally recognized Christian Artists and worship groups</a:t>
            </a:r>
            <a:r>
              <a:rPr lang="en-US" sz="1600"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including: Barak • Miel San Marcos • Lilly Goodman • Christine </a:t>
            </a:r>
            <a:r>
              <a:rPr lang="en-US" sz="1600" dirty="0" err="1">
                <a:latin typeface="Calibri" panose="020F0502020204030204" pitchFamily="34" charset="0"/>
                <a:ea typeface="Calibri" panose="020F0502020204030204" pitchFamily="34" charset="0"/>
                <a:cs typeface="Calibri" panose="020F0502020204030204" pitchFamily="34" charset="0"/>
              </a:rPr>
              <a:t>D’Clario</a:t>
            </a:r>
            <a:r>
              <a:rPr lang="en-US" sz="1600" dirty="0">
                <a:latin typeface="Calibri" panose="020F0502020204030204" pitchFamily="34" charset="0"/>
                <a:ea typeface="Calibri" panose="020F0502020204030204" pitchFamily="34" charset="0"/>
                <a:cs typeface="Calibri" panose="020F0502020204030204" pitchFamily="34" charset="0"/>
              </a:rPr>
              <a:t> • Alex Campos • Evan Craft • Ingrid Rosario • Un Corazón and many more. Each event is a high-quality, faith-centered production combining worship, prayer, testimony, and community fellowship—drawing thousands of attendees and engaging millions online. </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Each event is a high quality, faith centered production combining worship, prayer, testimony and community fellowship. Drawing thousands of attendees and engaging millions online</a:t>
            </a:r>
          </a:p>
          <a:p>
            <a:pPr marL="514350" marR="0">
              <a:lnSpc>
                <a:spcPct val="107000"/>
              </a:lnSpc>
              <a:spcAft>
                <a:spcPts val="800"/>
              </a:spcAft>
              <a:buNone/>
            </a:pPr>
            <a:r>
              <a:rPr lang="en-US" sz="1600" kern="100" dirty="0">
                <a:solidFill>
                  <a:srgbClr val="000000"/>
                </a:solidFill>
                <a:effectLst/>
                <a:latin typeface="Calibri" panose="020F0502020204030204" pitchFamily="34" charset="0"/>
                <a:ea typeface="Calibri" panose="020F0502020204030204" pitchFamily="34" charset="0"/>
              </a:rPr>
              <a:t> </a:t>
            </a:r>
          </a:p>
          <a:p>
            <a:pPr marL="514350" marR="0">
              <a:lnSpc>
                <a:spcPct val="107000"/>
              </a:lnSpc>
              <a:spcAft>
                <a:spcPts val="800"/>
              </a:spcAft>
              <a:buNone/>
            </a:pPr>
            <a:r>
              <a:rPr lang="en-US" sz="1800" kern="100" dirty="0">
                <a:solidFill>
                  <a:srgbClr val="000000"/>
                </a:solidFill>
                <a:effectLst/>
                <a:latin typeface="Calibri" panose="020F0502020204030204" pitchFamily="34" charset="0"/>
                <a:ea typeface="Calibri" panose="020F0502020204030204" pitchFamily="34" charset="0"/>
              </a:rPr>
              <a:t> </a:t>
            </a:r>
            <a:endParaRPr lang="en-US" sz="12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3849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FABF87-2D0B-4AF5-3C02-3D4DDB1CE06F}"/>
              </a:ext>
            </a:extLst>
          </p:cNvPr>
          <p:cNvSpPr txBox="1"/>
          <p:nvPr/>
        </p:nvSpPr>
        <p:spPr>
          <a:xfrm>
            <a:off x="824459" y="773721"/>
            <a:ext cx="10583055" cy="10354245"/>
          </a:xfrm>
          <a:prstGeom prst="rect">
            <a:avLst/>
          </a:prstGeom>
          <a:noFill/>
        </p:spPr>
        <p:txBody>
          <a:bodyPr wrap="square">
            <a:spAutoFit/>
          </a:bodyPr>
          <a:lstStyle/>
          <a:p>
            <a:pPr marR="0" lvl="0">
              <a:lnSpc>
                <a:spcPct val="107000"/>
              </a:lnSpc>
              <a:spcAft>
                <a:spcPts val="800"/>
              </a:spcAft>
            </a:pPr>
            <a:r>
              <a:rPr lang="en-US" sz="1600" b="1" kern="100" dirty="0">
                <a:solidFill>
                  <a:srgbClr val="000000"/>
                </a:solidFill>
                <a:effectLst/>
                <a:latin typeface="Calibri" panose="020F0502020204030204" pitchFamily="34" charset="0"/>
                <a:ea typeface="Calibri" panose="020F0502020204030204" pitchFamily="34" charset="0"/>
              </a:rPr>
              <a:t>4.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REACH &amp; AUDIENCE</a:t>
            </a:r>
            <a:endPar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14350" marR="0">
              <a:lnSpc>
                <a:spcPct val="107000"/>
              </a:lnSpc>
              <a:spcAft>
                <a:spcPts val="800"/>
              </a:spcAft>
              <a:buNone/>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Multi City U.S Tour - Families, young adults, churches and faith-based communities. Millions of followers</a:t>
            </a:r>
            <a:r>
              <a:rPr lang="en-US" sz="1600" kern="100" dirty="0">
                <a:solidFill>
                  <a:srgbClr val="000000"/>
                </a:solidFill>
                <a:latin typeface="Calibri" panose="020F0502020204030204" pitchFamily="34" charset="0"/>
                <a:ea typeface="Calibri" panose="020F0502020204030204" pitchFamily="34" charset="0"/>
                <a:cs typeface="Calibri" panose="020F0502020204030204" pitchFamily="34" charset="0"/>
              </a:rPr>
              <a:t>, s</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trong digital engagement and social sharing. Partnerships with local Churches and ministries, heavy Marketing, Sponsors will gain access to a faith driven event</a:t>
            </a:r>
            <a:r>
              <a:rPr lang="en-US" sz="1600" kern="100"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values aligned audience with high trust and engagement</a:t>
            </a:r>
          </a:p>
          <a:p>
            <a:pPr marL="514350" marR="0">
              <a:lnSpc>
                <a:spcPct val="107000"/>
              </a:lnSpc>
              <a:spcAft>
                <a:spcPts val="800"/>
              </a:spcAft>
              <a:buNone/>
            </a:pPr>
            <a:endParaRPr lang="en-US" sz="16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buAutoNum type="arabicPeriod" startAt="5"/>
            </a:pPr>
            <a:r>
              <a:rPr lang="en-US" sz="1600" b="1" dirty="0">
                <a:latin typeface="Calibri" panose="020F0502020204030204" pitchFamily="34" charset="0"/>
                <a:ea typeface="Calibri" panose="020F0502020204030204" pitchFamily="34" charset="0"/>
                <a:cs typeface="Calibri" panose="020F0502020204030204" pitchFamily="34" charset="0"/>
              </a:rPr>
              <a:t>WHY PARTNER WITH US UNIDOS EN ALABANZA           </a:t>
            </a:r>
          </a:p>
          <a:p>
            <a:pPr lvl="0"/>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b="1" dirty="0">
                <a:latin typeface="Calibri" panose="020F0502020204030204" pitchFamily="34" charset="0"/>
                <a:ea typeface="Calibri" panose="020F0502020204030204" pitchFamily="34" charset="0"/>
                <a:cs typeface="Calibri" panose="020F0502020204030204" pitchFamily="34" charset="0"/>
              </a:rPr>
              <a:t>By becoming a sponsor or donor, you will:</a:t>
            </a:r>
          </a:p>
          <a:p>
            <a:r>
              <a:rPr lang="en-US" sz="1600" dirty="0">
                <a:latin typeface="Calibri" panose="020F0502020204030204" pitchFamily="34" charset="0"/>
                <a:ea typeface="Calibri" panose="020F0502020204030204" pitchFamily="34" charset="0"/>
                <a:cs typeface="Calibri" panose="020F0502020204030204" pitchFamily="34" charset="0"/>
              </a:rPr>
              <a:t>• Align your brand or ministry with a Christ-centered mission                                                                                                               </a:t>
            </a:r>
          </a:p>
          <a:p>
            <a:r>
              <a:rPr lang="en-US" sz="1600" dirty="0">
                <a:latin typeface="Calibri" panose="020F0502020204030204" pitchFamily="34" charset="0"/>
                <a:ea typeface="Calibri" panose="020F0502020204030204" pitchFamily="34" charset="0"/>
                <a:cs typeface="Calibri" panose="020F0502020204030204" pitchFamily="34" charset="0"/>
              </a:rPr>
              <a:t>• Support worship experiences that transforms lives                                                                                                                             </a:t>
            </a:r>
          </a:p>
          <a:p>
            <a:r>
              <a:rPr lang="en-US" sz="1600" dirty="0">
                <a:latin typeface="Calibri" panose="020F0502020204030204" pitchFamily="34" charset="0"/>
                <a:ea typeface="Calibri" panose="020F0502020204030204" pitchFamily="34" charset="0"/>
                <a:cs typeface="Calibri" panose="020F0502020204030204" pitchFamily="34" charset="0"/>
              </a:rPr>
              <a:t>• Gain visibility across live events, digital platforms, and marketing campaigns                                                                          </a:t>
            </a:r>
          </a:p>
          <a:p>
            <a:r>
              <a:rPr lang="en-US" sz="1600" dirty="0">
                <a:latin typeface="Calibri" panose="020F0502020204030204" pitchFamily="34" charset="0"/>
                <a:ea typeface="Calibri" panose="020F0502020204030204" pitchFamily="34" charset="0"/>
                <a:cs typeface="Calibri" panose="020F0502020204030204" pitchFamily="34" charset="0"/>
              </a:rPr>
              <a:t>• Reach a loyal, values-based Christian audience</a:t>
            </a:r>
          </a:p>
          <a:p>
            <a:endParaRPr lang="en-US" sz="1600" dirty="0">
              <a:latin typeface="Calibri" panose="020F0502020204030204" pitchFamily="34" charset="0"/>
              <a:ea typeface="Calibri" panose="020F0502020204030204" pitchFamily="34" charset="0"/>
              <a:cs typeface="Calibri" panose="020F0502020204030204" pitchFamily="34" charset="0"/>
            </a:endParaRPr>
          </a:p>
          <a:p>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sz="1600" b="1" dirty="0">
                <a:latin typeface="Calibri" panose="020F0502020204030204" pitchFamily="34" charset="0"/>
                <a:ea typeface="Calibri" panose="020F0502020204030204" pitchFamily="34" charset="0"/>
                <a:cs typeface="Calibri" panose="020F0502020204030204" pitchFamily="34" charset="0"/>
              </a:rPr>
              <a:t>6.   SPONSORSHIP &amp; DONOR OPPORTUNITIES</a:t>
            </a:r>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sz="1600" dirty="0">
                <a:latin typeface="Calibri" panose="020F0502020204030204" pitchFamily="34" charset="0"/>
                <a:ea typeface="Calibri" panose="020F0502020204030204" pitchFamily="34" charset="0"/>
                <a:cs typeface="Calibri" panose="020F0502020204030204" pitchFamily="34" charset="0"/>
              </a:rPr>
              <a:t>• Naming recognition alongside UNIDOS EN ALABANZA (Sponsor presents title)                                                                                                                                                   </a:t>
            </a:r>
          </a:p>
          <a:p>
            <a:r>
              <a:rPr lang="en-US" sz="1600" dirty="0">
                <a:latin typeface="Calibri" panose="020F0502020204030204" pitchFamily="34" charset="0"/>
                <a:ea typeface="Calibri" panose="020F0502020204030204" pitchFamily="34" charset="0"/>
                <a:cs typeface="Calibri" panose="020F0502020204030204" pitchFamily="34" charset="0"/>
              </a:rPr>
              <a:t>• Prominent logo placement on stage, digital screens promotion and all marketing                                                                                                   </a:t>
            </a:r>
          </a:p>
          <a:p>
            <a:r>
              <a:rPr lang="en-US" sz="1600" dirty="0">
                <a:latin typeface="Calibri" panose="020F0502020204030204" pitchFamily="34" charset="0"/>
                <a:ea typeface="Calibri" panose="020F0502020204030204" pitchFamily="34" charset="0"/>
                <a:cs typeface="Calibri" panose="020F0502020204030204" pitchFamily="34" charset="0"/>
              </a:rPr>
              <a:t>• Verbal sponsor recognition during live events                                                                                                                                                                            </a:t>
            </a:r>
          </a:p>
          <a:p>
            <a:r>
              <a:rPr lang="en-US" sz="1600" dirty="0">
                <a:latin typeface="Calibri" panose="020F0502020204030204" pitchFamily="34" charset="0"/>
                <a:ea typeface="Calibri" panose="020F0502020204030204" pitchFamily="34" charset="0"/>
                <a:cs typeface="Calibri" panose="020F0502020204030204" pitchFamily="34" charset="0"/>
              </a:rPr>
              <a:t>• Digital promotion across tour platforms                                                                                                                                                                           </a:t>
            </a:r>
          </a:p>
          <a:p>
            <a:r>
              <a:rPr lang="en-US" sz="1600" dirty="0">
                <a:latin typeface="Calibri" panose="020F0502020204030204" pitchFamily="34" charset="0"/>
                <a:ea typeface="Calibri" panose="020F0502020204030204" pitchFamily="34" charset="0"/>
                <a:cs typeface="Calibri" panose="020F0502020204030204" pitchFamily="34" charset="0"/>
              </a:rPr>
              <a:t>• VIP access, meet &amp; greet and hospitality                                                                                                                                                  </a:t>
            </a:r>
          </a:p>
          <a:p>
            <a:r>
              <a:rPr lang="en-US" sz="1600" dirty="0">
                <a:latin typeface="Calibri" panose="020F0502020204030204" pitchFamily="34" charset="0"/>
                <a:ea typeface="Calibri" panose="020F0502020204030204" pitchFamily="34" charset="0"/>
                <a:cs typeface="Calibri" panose="020F0502020204030204" pitchFamily="34" charset="0"/>
              </a:rPr>
              <a:t>• Opportunity to address audience or provide ministry materials     </a:t>
            </a:r>
          </a:p>
          <a:p>
            <a:r>
              <a:rPr lang="en-US" sz="1600" b="1" dirty="0">
                <a:latin typeface="Calibri" panose="020F0502020204030204" pitchFamily="34" charset="0"/>
                <a:ea typeface="Calibri" panose="020F0502020204030204" pitchFamily="34" charset="0"/>
                <a:cs typeface="Calibri" panose="020F0502020204030204" pitchFamily="34" charset="0"/>
              </a:rPr>
              <a:t>     </a:t>
            </a:r>
          </a:p>
          <a:p>
            <a:r>
              <a:rPr lang="en-US" dirty="0"/>
              <a:t> </a:t>
            </a:r>
          </a:p>
          <a:p>
            <a:r>
              <a:rPr lang="en-US" dirty="0"/>
              <a:t>    </a:t>
            </a:r>
          </a:p>
          <a:p>
            <a:pPr marL="514350" marR="0">
              <a:lnSpc>
                <a:spcPct val="107000"/>
              </a:lnSpc>
              <a:spcAft>
                <a:spcPts val="800"/>
              </a:spcAft>
              <a:buNone/>
            </a:pPr>
            <a:endParaRPr lang="en-US" kern="100" dirty="0">
              <a:solidFill>
                <a:srgbClr val="000000"/>
              </a:solidFill>
              <a:latin typeface="Calibri" panose="020F0502020204030204" pitchFamily="34" charset="0"/>
              <a:ea typeface="Calibri" panose="020F0502020204030204" pitchFamily="34" charset="0"/>
            </a:endParaRPr>
          </a:p>
          <a:p>
            <a:pPr marL="514350" marR="0">
              <a:lnSpc>
                <a:spcPct val="107000"/>
              </a:lnSpc>
              <a:spcAft>
                <a:spcPts val="800"/>
              </a:spcAft>
              <a:buNone/>
            </a:pPr>
            <a:endParaRPr lang="en-US" kern="100" dirty="0">
              <a:solidFill>
                <a:srgbClr val="000000"/>
              </a:solidFill>
              <a:latin typeface="Calibri" panose="020F0502020204030204" pitchFamily="34" charset="0"/>
              <a:ea typeface="Calibri" panose="020F0502020204030204" pitchFamily="34" charset="0"/>
            </a:endParaRPr>
          </a:p>
          <a:p>
            <a:pPr marL="514350" marR="0">
              <a:lnSpc>
                <a:spcPct val="107000"/>
              </a:lnSpc>
              <a:spcAft>
                <a:spcPts val="800"/>
              </a:spcAft>
              <a:buNone/>
            </a:pPr>
            <a:endParaRPr lang="en-US" kern="100" dirty="0">
              <a:solidFill>
                <a:srgbClr val="000000"/>
              </a:solidFill>
              <a:latin typeface="Calibri" panose="020F0502020204030204" pitchFamily="34" charset="0"/>
              <a:ea typeface="Calibri" panose="020F0502020204030204" pitchFamily="34" charset="0"/>
            </a:endParaRPr>
          </a:p>
          <a:p>
            <a:pPr marL="514350" marR="0">
              <a:lnSpc>
                <a:spcPct val="107000"/>
              </a:lnSpc>
              <a:spcAft>
                <a:spcPts val="800"/>
              </a:spcAft>
              <a:buNone/>
            </a:pPr>
            <a:endParaRPr lang="en-US" kern="100" dirty="0">
              <a:solidFill>
                <a:srgbClr val="000000"/>
              </a:solidFill>
              <a:latin typeface="Calibri" panose="020F0502020204030204" pitchFamily="34" charset="0"/>
              <a:ea typeface="Calibri" panose="020F0502020204030204" pitchFamily="34" charset="0"/>
            </a:endParaRPr>
          </a:p>
          <a:p>
            <a:pPr marL="514350" marR="0">
              <a:lnSpc>
                <a:spcPct val="107000"/>
              </a:lnSpc>
              <a:spcAft>
                <a:spcPts val="800"/>
              </a:spcAft>
              <a:buNone/>
            </a:pPr>
            <a:endParaRPr lang="en-US" kern="100" dirty="0">
              <a:solidFill>
                <a:srgbClr val="000000"/>
              </a:solidFill>
              <a:latin typeface="Calibri" panose="020F0502020204030204" pitchFamily="34" charset="0"/>
              <a:ea typeface="Calibri" panose="020F0502020204030204" pitchFamily="34" charset="0"/>
            </a:endParaRPr>
          </a:p>
          <a:p>
            <a:pPr marL="514350" marR="0">
              <a:lnSpc>
                <a:spcPct val="107000"/>
              </a:lnSpc>
              <a:spcAft>
                <a:spcPts val="800"/>
              </a:spcAft>
              <a:buNone/>
            </a:pPr>
            <a:endParaRPr lang="en-US" kern="100" dirty="0">
              <a:solidFill>
                <a:srgbClr val="000000"/>
              </a:solidFill>
              <a:latin typeface="Calibri" panose="020F0502020204030204" pitchFamily="34" charset="0"/>
              <a:ea typeface="Calibri" panose="020F0502020204030204" pitchFamily="34" charset="0"/>
            </a:endParaRPr>
          </a:p>
          <a:p>
            <a:pPr marL="514350" marR="0">
              <a:lnSpc>
                <a:spcPct val="107000"/>
              </a:lnSpc>
              <a:spcAft>
                <a:spcPts val="800"/>
              </a:spcAft>
              <a:buNone/>
            </a:pPr>
            <a:endParaRPr lang="en-US" kern="100" dirty="0">
              <a:solidFill>
                <a:srgbClr val="000000"/>
              </a:solidFill>
              <a:latin typeface="Calibri" panose="020F0502020204030204" pitchFamily="34" charset="0"/>
              <a:ea typeface="Calibri" panose="020F0502020204030204" pitchFamily="34" charset="0"/>
            </a:endParaRPr>
          </a:p>
          <a:p>
            <a:pPr marL="514350" marR="0">
              <a:lnSpc>
                <a:spcPct val="107000"/>
              </a:lnSpc>
              <a:spcAft>
                <a:spcPts val="800"/>
              </a:spcAft>
              <a:buNone/>
            </a:pPr>
            <a:endParaRPr lang="en-US" kern="100" dirty="0">
              <a:solidFill>
                <a:srgbClr val="000000"/>
              </a:solidFill>
              <a:latin typeface="Calibri" panose="020F0502020204030204" pitchFamily="34" charset="0"/>
              <a:ea typeface="Calibri" panose="020F0502020204030204" pitchFamily="34" charset="0"/>
            </a:endParaRPr>
          </a:p>
          <a:p>
            <a:pPr marL="514350" marR="0">
              <a:lnSpc>
                <a:spcPct val="107000"/>
              </a:lnSpc>
              <a:spcAft>
                <a:spcPts val="800"/>
              </a:spcAft>
              <a:buNone/>
            </a:pPr>
            <a:endParaRPr lang="en-US" kern="100" dirty="0">
              <a:solidFill>
                <a:srgbClr val="000000"/>
              </a:solidFill>
              <a:latin typeface="Calibri" panose="020F0502020204030204" pitchFamily="34" charset="0"/>
              <a:ea typeface="Calibri" panose="020F0502020204030204" pitchFamily="34" charset="0"/>
            </a:endParaRPr>
          </a:p>
          <a:p>
            <a:pPr marL="514350" marR="0">
              <a:lnSpc>
                <a:spcPct val="107000"/>
              </a:lnSpc>
              <a:spcAft>
                <a:spcPts val="800"/>
              </a:spcAft>
              <a:buNone/>
            </a:pPr>
            <a:endParaRPr lang="en-US" sz="1200" kern="100" dirty="0">
              <a:solidFill>
                <a:srgbClr val="000000"/>
              </a:solidFill>
              <a:effectLst/>
              <a:latin typeface="Calibri" panose="020F0502020204030204" pitchFamily="34" charset="0"/>
              <a:ea typeface="Calibri" panose="020F0502020204030204" pitchFamily="34" charset="0"/>
            </a:endParaRPr>
          </a:p>
          <a:p>
            <a:pPr marL="514350" marR="0">
              <a:lnSpc>
                <a:spcPct val="107000"/>
              </a:lnSpc>
              <a:spcAft>
                <a:spcPts val="800"/>
              </a:spcAft>
              <a:buNone/>
            </a:pPr>
            <a:r>
              <a:rPr lang="en-US" sz="1800" kern="100" dirty="0">
                <a:solidFill>
                  <a:srgbClr val="000000"/>
                </a:solidFill>
                <a:effectLst/>
                <a:latin typeface="Calibri" panose="020F0502020204030204" pitchFamily="34" charset="0"/>
                <a:ea typeface="Calibri" panose="020F0502020204030204" pitchFamily="34" charset="0"/>
              </a:rPr>
              <a:t> </a:t>
            </a:r>
            <a:endParaRPr lang="en-US" sz="12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4765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4726-7A7D-D5B7-C46A-6B64C13B264E}"/>
              </a:ext>
            </a:extLst>
          </p:cNvPr>
          <p:cNvSpPr>
            <a:spLocks noGrp="1"/>
          </p:cNvSpPr>
          <p:nvPr>
            <p:ph type="title"/>
          </p:nvPr>
        </p:nvSpPr>
        <p:spPr/>
        <p:txBody>
          <a:bodyPr/>
          <a:lstStyle/>
          <a:p>
            <a:r>
              <a:rPr lang="en-US" dirty="0"/>
              <a:t>SPONSOR OUR WORSHIP TOUR</a:t>
            </a:r>
          </a:p>
        </p:txBody>
      </p:sp>
      <p:sp>
        <p:nvSpPr>
          <p:cNvPr id="4" name="Text Placeholder 3">
            <a:extLst>
              <a:ext uri="{FF2B5EF4-FFF2-40B4-BE49-F238E27FC236}">
                <a16:creationId xmlns:a16="http://schemas.microsoft.com/office/drawing/2014/main" id="{FDB13D01-CCEB-25EC-5BA1-56CE0A1E3DDB}"/>
              </a:ext>
            </a:extLst>
          </p:cNvPr>
          <p:cNvSpPr>
            <a:spLocks noGrp="1"/>
          </p:cNvSpPr>
          <p:nvPr>
            <p:ph type="body" sz="half" idx="2"/>
          </p:nvPr>
        </p:nvSpPr>
        <p:spPr>
          <a:xfrm>
            <a:off x="603504" y="5513832"/>
            <a:ext cx="10972799" cy="713232"/>
          </a:xfrm>
        </p:spPr>
        <p:txBody>
          <a:bodyPr>
            <a:normAutofit fontScale="92500" lnSpcReduction="10000"/>
          </a:bodyPr>
          <a:lstStyle/>
          <a:p>
            <a:r>
              <a:rPr lang="en-US" sz="1800" dirty="0"/>
              <a:t>PRESENTING OUR </a:t>
            </a:r>
          </a:p>
          <a:p>
            <a:r>
              <a:rPr lang="en-US" sz="1800" dirty="0">
                <a:latin typeface="Calibri" panose="020F0502020204030204" pitchFamily="34" charset="0"/>
                <a:ea typeface="Calibri" panose="020F0502020204030204" pitchFamily="34" charset="0"/>
                <a:cs typeface="Calibri" panose="020F0502020204030204" pitchFamily="34" charset="0"/>
              </a:rPr>
              <a:t>GOLD / SILVER / PLATINUM SPONSOR PACKAGES</a:t>
            </a:r>
          </a:p>
        </p:txBody>
      </p:sp>
      <p:pic>
        <p:nvPicPr>
          <p:cNvPr id="10" name="Picture Placeholder 9">
            <a:extLst>
              <a:ext uri="{FF2B5EF4-FFF2-40B4-BE49-F238E27FC236}">
                <a16:creationId xmlns:a16="http://schemas.microsoft.com/office/drawing/2014/main" id="{D08FD284-4A25-DC7A-C31C-26A7DE3D4C7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3335" b="13335"/>
          <a:stretch>
            <a:fillRect/>
          </a:stretch>
        </p:blipFill>
        <p:spPr>
          <a:xfrm>
            <a:off x="466344" y="502920"/>
            <a:ext cx="11216640" cy="4312495"/>
          </a:xfrm>
          <a:prstGeom prst="roundRect">
            <a:avLst>
              <a:gd name="adj" fmla="val 0"/>
            </a:avLst>
          </a:prstGeom>
          <a:ln w="57150" cmpd="thickThin">
            <a:solidFill>
              <a:prstClr val="black">
                <a:lumMod val="50000"/>
                <a:lumOff val="50000"/>
              </a:prstClr>
            </a:solidFill>
            <a:miter lim="800000"/>
          </a:ln>
          <a:effectLst>
            <a:innerShdw blurRad="57150" dist="38100" dir="14460000">
              <a:srgbClr val="000000">
                <a:alpha val="70000"/>
              </a:srgbClr>
            </a:innerShdw>
          </a:effectLst>
        </p:spPr>
      </p:pic>
    </p:spTree>
    <p:extLst>
      <p:ext uri="{BB962C8B-B14F-4D97-AF65-F5344CB8AC3E}">
        <p14:creationId xmlns:p14="http://schemas.microsoft.com/office/powerpoint/2010/main" val="133806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A7F6B5-ADA9-6563-8E9B-E3E47F87CF2C}"/>
              </a:ext>
            </a:extLst>
          </p:cNvPr>
          <p:cNvSpPr txBox="1"/>
          <p:nvPr/>
        </p:nvSpPr>
        <p:spPr>
          <a:xfrm>
            <a:off x="629587" y="614598"/>
            <a:ext cx="10927829" cy="7588552"/>
          </a:xfrm>
          <a:prstGeom prst="rect">
            <a:avLst/>
          </a:prstGeom>
          <a:noFill/>
        </p:spPr>
        <p:txBody>
          <a:bodyPr wrap="square">
            <a:spAutoFit/>
          </a:bodyPr>
          <a:lstStyle/>
          <a:p>
            <a:pPr marL="342900" marR="0" lvl="0" indent="-342900">
              <a:lnSpc>
                <a:spcPct val="107000"/>
              </a:lnSpc>
              <a:spcAft>
                <a:spcPts val="800"/>
              </a:spcAft>
              <a:buFont typeface="+mj-lt"/>
              <a:buAutoNum type="arabicPeriod"/>
            </a:pPr>
            <a:r>
              <a:rPr lang="en-US" b="1" kern="100" dirty="0">
                <a:solidFill>
                  <a:srgbClr val="000000"/>
                </a:solidFill>
                <a:effectLst/>
                <a:latin typeface="Calibri" panose="020F0502020204030204" pitchFamily="34" charset="0"/>
                <a:ea typeface="Calibri" panose="020F0502020204030204" pitchFamily="34" charset="0"/>
              </a:rPr>
              <a:t>SPONSORSHIP PACKAGES:</a:t>
            </a:r>
            <a:endParaRPr lang="en-US" kern="100" dirty="0">
              <a:solidFill>
                <a:srgbClr val="000000"/>
              </a:solidFill>
              <a:effectLst/>
              <a:latin typeface="Calibri" panose="020F0502020204030204" pitchFamily="34" charset="0"/>
              <a:ea typeface="Calibri" panose="020F0502020204030204" pitchFamily="34" charset="0"/>
            </a:endParaRPr>
          </a:p>
          <a:p>
            <a:pPr marL="285750" marR="0">
              <a:lnSpc>
                <a:spcPct val="107000"/>
              </a:lnSpc>
              <a:spcAft>
                <a:spcPts val="800"/>
              </a:spcAft>
              <a:buNone/>
            </a:pPr>
            <a:r>
              <a:rPr lang="en-US" sz="1600" kern="100" dirty="0">
                <a:solidFill>
                  <a:srgbClr val="1B192D"/>
                </a:solidFill>
                <a:effectLst/>
                <a:latin typeface="Calibri" panose="020F0502020204030204" pitchFamily="34" charset="0"/>
                <a:ea typeface="Arial" panose="020B0604020202020204" pitchFamily="34" charset="0"/>
                <a:cs typeface="Calibri" panose="020F0502020204030204" pitchFamily="34" charset="0"/>
              </a:rPr>
              <a:t>• </a:t>
            </a:r>
            <a:r>
              <a:rPr lang="en-US" sz="1600"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rPr>
              <a:t>Silver Sponsor - $1,500</a:t>
            </a:r>
            <a:endParaRPr lang="en-US" sz="1600" kern="100" dirty="0">
              <a:solidFill>
                <a:srgbClr val="000000"/>
              </a:solidFill>
              <a:effectLst/>
              <a:latin typeface="Calibri" panose="020F0502020204030204" pitchFamily="34" charset="0"/>
              <a:ea typeface="Calibri" panose="020F0502020204030204" pitchFamily="34" charset="0"/>
            </a:endParaRPr>
          </a:p>
          <a:p>
            <a:pPr marL="285750" marR="0">
              <a:lnSpc>
                <a:spcPct val="107000"/>
              </a:lnSpc>
              <a:spcAft>
                <a:spcPts val="800"/>
              </a:spcAft>
              <a:buNone/>
            </a:pPr>
            <a:r>
              <a:rPr lang="en-US" sz="1600" kern="100" dirty="0">
                <a:solidFill>
                  <a:srgbClr val="1B192D"/>
                </a:solidFill>
                <a:effectLst/>
                <a:latin typeface="Calibri" panose="020F0502020204030204" pitchFamily="34" charset="0"/>
                <a:ea typeface="Arial" panose="020B0604020202020204" pitchFamily="34" charset="0"/>
                <a:cs typeface="Calibri" panose="020F0502020204030204" pitchFamily="34" charset="0"/>
              </a:rPr>
              <a:t>• </a:t>
            </a:r>
            <a:r>
              <a:rPr lang="en-US" sz="1600"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rPr>
              <a:t>Gold Sponsor - $2,500</a:t>
            </a:r>
            <a:endParaRPr lang="en-US" sz="1600" kern="100" dirty="0">
              <a:solidFill>
                <a:srgbClr val="000000"/>
              </a:solidFill>
              <a:effectLst/>
              <a:latin typeface="Calibri" panose="020F0502020204030204" pitchFamily="34" charset="0"/>
              <a:ea typeface="Calibri" panose="020F0502020204030204" pitchFamily="34" charset="0"/>
            </a:endParaRPr>
          </a:p>
          <a:p>
            <a:pPr marL="285750" marR="0">
              <a:lnSpc>
                <a:spcPct val="107000"/>
              </a:lnSpc>
              <a:spcAft>
                <a:spcPts val="800"/>
              </a:spcAft>
              <a:buNone/>
            </a:pPr>
            <a:r>
              <a:rPr lang="en-US" sz="1600" kern="100" dirty="0">
                <a:solidFill>
                  <a:srgbClr val="1B192D"/>
                </a:solidFill>
                <a:effectLst/>
                <a:latin typeface="Calibri" panose="020F0502020204030204" pitchFamily="34" charset="0"/>
                <a:ea typeface="Arial" panose="020B0604020202020204" pitchFamily="34" charset="0"/>
                <a:cs typeface="Calibri" panose="020F0502020204030204" pitchFamily="34" charset="0"/>
              </a:rPr>
              <a:t>• </a:t>
            </a:r>
            <a:r>
              <a:rPr lang="en-US" sz="1600"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rPr>
              <a:t>Platinum Sponsor - $5,000</a:t>
            </a:r>
            <a:endParaRPr lang="en-US" sz="1600" kern="100" dirty="0">
              <a:solidFill>
                <a:srgbClr val="000000"/>
              </a:solidFill>
              <a:effectLst/>
              <a:latin typeface="Calibri" panose="020F0502020204030204" pitchFamily="34" charset="0"/>
              <a:ea typeface="Calibri" panose="020F0502020204030204" pitchFamily="34" charset="0"/>
            </a:endParaRPr>
          </a:p>
          <a:p>
            <a:pPr marL="285750" marR="0">
              <a:lnSpc>
                <a:spcPct val="107000"/>
              </a:lnSpc>
              <a:spcAft>
                <a:spcPts val="800"/>
              </a:spcAft>
              <a:buNone/>
            </a:pPr>
            <a:r>
              <a:rPr lang="en-US" sz="1600" kern="100" dirty="0">
                <a:solidFill>
                  <a:srgbClr val="1B192D"/>
                </a:solidFill>
                <a:effectLst/>
                <a:latin typeface="Calibri" panose="020F0502020204030204" pitchFamily="34" charset="0"/>
                <a:ea typeface="Arial" panose="020B0604020202020204" pitchFamily="34" charset="0"/>
                <a:cs typeface="Calibri" panose="020F0502020204030204" pitchFamily="34" charset="0"/>
              </a:rPr>
              <a:t>• </a:t>
            </a:r>
            <a:r>
              <a:rPr lang="en-US" sz="1600"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rPr>
              <a:t>Donor Kingdom Partner- For individuals, churches, or organizations who desire to give towards the mission without commercial branding: Recognition as a Kingdom Partner (optional), impact reports and testimonies, private prayer and appreciation gatherings, eternal investments in advancing worship and unity</a:t>
            </a:r>
          </a:p>
          <a:p>
            <a:pPr marL="285750" marR="0">
              <a:lnSpc>
                <a:spcPct val="107000"/>
              </a:lnSpc>
              <a:spcAft>
                <a:spcPts val="800"/>
              </a:spcAft>
              <a:buNone/>
            </a:pPr>
            <a:endParaRPr lang="en-US"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endParaRPr>
          </a:p>
          <a:p>
            <a:pPr lvl="0"/>
            <a:r>
              <a:rPr lang="en-US" b="1" dirty="0">
                <a:latin typeface="Calibri" panose="020F0502020204030204" pitchFamily="34" charset="0"/>
                <a:ea typeface="Calibri" panose="020F0502020204030204" pitchFamily="34" charset="0"/>
                <a:cs typeface="Calibri" panose="020F0502020204030204" pitchFamily="34" charset="0"/>
              </a:rPr>
              <a:t>   2.   SMALL BUSINESS SPONSORSHIP OPPORTUNITY</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 Logo placement on flyers &amp; posters, included in all event promotions ($500)</a:t>
            </a:r>
          </a:p>
          <a:p>
            <a:r>
              <a:rPr lang="en-US" sz="1600" dirty="0">
                <a:latin typeface="Calibri" panose="020F0502020204030204" pitchFamily="34" charset="0"/>
                <a:ea typeface="Calibri" panose="020F0502020204030204" pitchFamily="34" charset="0"/>
                <a:cs typeface="Calibri" panose="020F0502020204030204" pitchFamily="34" charset="0"/>
              </a:rPr>
              <a:t>      • Booth placement in lobby, introduce your business to thousands of potential customers ($1000)</a:t>
            </a:r>
          </a:p>
          <a:p>
            <a:r>
              <a:rPr lang="en-US" dirty="0">
                <a:latin typeface="Calibri" panose="020F0502020204030204" pitchFamily="34" charset="0"/>
                <a:ea typeface="Calibri" panose="020F0502020204030204" pitchFamily="34" charset="0"/>
                <a:cs typeface="Calibri" panose="020F0502020204030204" pitchFamily="34" charset="0"/>
              </a:rPr>
              <a:t>     • </a:t>
            </a:r>
            <a:r>
              <a:rPr lang="en-US" sz="1600" dirty="0">
                <a:latin typeface="Calibri" panose="020F0502020204030204" pitchFamily="34" charset="0"/>
                <a:ea typeface="Calibri" panose="020F0502020204030204" pitchFamily="34" charset="0"/>
                <a:cs typeface="Calibri" panose="020F0502020204030204" pitchFamily="34" charset="0"/>
              </a:rPr>
              <a:t>An opportunity for recognition throughout multiple cities and expand your brand</a:t>
            </a:r>
          </a:p>
          <a:p>
            <a:r>
              <a:rPr lang="en-US" dirty="0">
                <a:latin typeface="Calibri" panose="020F0502020204030204" pitchFamily="34" charset="0"/>
                <a:ea typeface="Calibri" panose="020F0502020204030204" pitchFamily="34" charset="0"/>
                <a:cs typeface="Calibri" panose="020F0502020204030204" pitchFamily="34" charset="0"/>
              </a:rPr>
              <a:t> </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285750" marR="0">
              <a:lnSpc>
                <a:spcPct val="107000"/>
              </a:lnSpc>
              <a:spcAft>
                <a:spcPts val="800"/>
              </a:spcAft>
              <a:buNone/>
            </a:pPr>
            <a:endParaRPr lang="en-US" kern="100" dirty="0">
              <a:solidFill>
                <a:srgbClr val="1B192D"/>
              </a:solidFill>
              <a:latin typeface="Calibri" panose="020F0502020204030204" pitchFamily="34" charset="0"/>
              <a:ea typeface="Calibri" panose="020F0502020204030204" pitchFamily="34" charset="0"/>
              <a:cs typeface="Calibri" panose="020F0502020204030204" pitchFamily="34" charset="0"/>
            </a:endParaRPr>
          </a:p>
          <a:p>
            <a:pPr marL="285750" marR="0">
              <a:lnSpc>
                <a:spcPct val="107000"/>
              </a:lnSpc>
              <a:spcAft>
                <a:spcPts val="800"/>
              </a:spcAft>
              <a:buNone/>
            </a:pPr>
            <a:endParaRPr lang="en-US"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endParaRPr>
          </a:p>
          <a:p>
            <a:pPr marL="285750" marR="0">
              <a:lnSpc>
                <a:spcPct val="107000"/>
              </a:lnSpc>
              <a:spcAft>
                <a:spcPts val="800"/>
              </a:spcAft>
              <a:buNone/>
            </a:pPr>
            <a:endParaRPr lang="en-US" kern="100" dirty="0">
              <a:solidFill>
                <a:srgbClr val="1B192D"/>
              </a:solidFill>
              <a:latin typeface="Calibri" panose="020F0502020204030204" pitchFamily="34" charset="0"/>
              <a:ea typeface="Calibri" panose="020F0502020204030204" pitchFamily="34" charset="0"/>
              <a:cs typeface="Calibri" panose="020F0502020204030204" pitchFamily="34" charset="0"/>
            </a:endParaRPr>
          </a:p>
          <a:p>
            <a:pPr marL="285750" marR="0">
              <a:lnSpc>
                <a:spcPct val="107000"/>
              </a:lnSpc>
              <a:spcAft>
                <a:spcPts val="800"/>
              </a:spcAft>
              <a:buNone/>
            </a:pPr>
            <a:endParaRPr lang="en-US"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endParaRPr>
          </a:p>
          <a:p>
            <a:pPr marL="285750" marR="0">
              <a:lnSpc>
                <a:spcPct val="107000"/>
              </a:lnSpc>
              <a:spcAft>
                <a:spcPts val="800"/>
              </a:spcAft>
              <a:buNone/>
            </a:pPr>
            <a:endParaRPr lang="en-US" kern="100" dirty="0">
              <a:solidFill>
                <a:srgbClr val="1B192D"/>
              </a:solidFill>
              <a:latin typeface="Calibri" panose="020F0502020204030204" pitchFamily="34" charset="0"/>
              <a:ea typeface="Calibri" panose="020F0502020204030204" pitchFamily="34" charset="0"/>
              <a:cs typeface="Calibri" panose="020F0502020204030204" pitchFamily="34" charset="0"/>
            </a:endParaRPr>
          </a:p>
          <a:p>
            <a:pPr marL="285750" marR="0">
              <a:lnSpc>
                <a:spcPct val="107000"/>
              </a:lnSpc>
              <a:spcAft>
                <a:spcPts val="800"/>
              </a:spcAft>
              <a:buNone/>
            </a:pPr>
            <a:endParaRPr lang="en-US"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endParaRPr>
          </a:p>
          <a:p>
            <a:pPr marL="285750" marR="0">
              <a:lnSpc>
                <a:spcPct val="107000"/>
              </a:lnSpc>
              <a:spcAft>
                <a:spcPts val="800"/>
              </a:spcAft>
              <a:buNone/>
            </a:pPr>
            <a:endParaRPr lang="en-US" kern="100" dirty="0">
              <a:solidFill>
                <a:srgbClr val="1B192D"/>
              </a:solidFill>
              <a:latin typeface="Calibri" panose="020F0502020204030204" pitchFamily="34" charset="0"/>
              <a:ea typeface="Calibri" panose="020F0502020204030204" pitchFamily="34" charset="0"/>
              <a:cs typeface="Calibri" panose="020F0502020204030204" pitchFamily="34" charset="0"/>
            </a:endParaRPr>
          </a:p>
          <a:p>
            <a:pPr marL="285750" marR="0">
              <a:lnSpc>
                <a:spcPct val="107000"/>
              </a:lnSpc>
              <a:spcAft>
                <a:spcPts val="800"/>
              </a:spcAft>
              <a:buNone/>
            </a:pPr>
            <a:endParaRPr lang="en-US" kern="100" dirty="0">
              <a:solidFill>
                <a:srgbClr val="000000"/>
              </a:solidFill>
              <a:effectLst/>
              <a:latin typeface="Calibri" panose="020F0502020204030204" pitchFamily="34" charset="0"/>
              <a:ea typeface="Calibri" panose="020F0502020204030204" pitchFamily="34" charset="0"/>
            </a:endParaRPr>
          </a:p>
        </p:txBody>
      </p:sp>
      <p:grpSp>
        <p:nvGrpSpPr>
          <p:cNvPr id="4" name="Group 3">
            <a:extLst>
              <a:ext uri="{FF2B5EF4-FFF2-40B4-BE49-F238E27FC236}">
                <a16:creationId xmlns:a16="http://schemas.microsoft.com/office/drawing/2014/main" id="{6A4D0080-7F07-994B-4E75-38448C67089B}"/>
              </a:ext>
            </a:extLst>
          </p:cNvPr>
          <p:cNvGrpSpPr/>
          <p:nvPr/>
        </p:nvGrpSpPr>
        <p:grpSpPr>
          <a:xfrm>
            <a:off x="5548353" y="4751883"/>
            <a:ext cx="1090296" cy="1297077"/>
            <a:chOff x="0" y="0"/>
            <a:chExt cx="1090613" cy="1042924"/>
          </a:xfrm>
        </p:grpSpPr>
        <p:pic>
          <p:nvPicPr>
            <p:cNvPr id="5" name="Picture 4">
              <a:extLst>
                <a:ext uri="{FF2B5EF4-FFF2-40B4-BE49-F238E27FC236}">
                  <a16:creationId xmlns:a16="http://schemas.microsoft.com/office/drawing/2014/main" id="{05185D27-A872-A107-9329-D11845988C67}"/>
                </a:ext>
              </a:extLst>
            </p:cNvPr>
            <p:cNvPicPr/>
            <p:nvPr/>
          </p:nvPicPr>
          <p:blipFill>
            <a:blip r:embed="rId2"/>
            <a:stretch>
              <a:fillRect/>
            </a:stretch>
          </p:blipFill>
          <p:spPr>
            <a:xfrm>
              <a:off x="171450" y="0"/>
              <a:ext cx="557213" cy="338138"/>
            </a:xfrm>
            <a:prstGeom prst="rect">
              <a:avLst/>
            </a:prstGeom>
          </p:spPr>
        </p:pic>
        <p:pic>
          <p:nvPicPr>
            <p:cNvPr id="6" name="Picture 5">
              <a:extLst>
                <a:ext uri="{FF2B5EF4-FFF2-40B4-BE49-F238E27FC236}">
                  <a16:creationId xmlns:a16="http://schemas.microsoft.com/office/drawing/2014/main" id="{245485DF-3619-70CE-3223-D4C40F4F524B}"/>
                </a:ext>
              </a:extLst>
            </p:cNvPr>
            <p:cNvPicPr/>
            <p:nvPr/>
          </p:nvPicPr>
          <p:blipFill>
            <a:blip r:embed="rId3"/>
            <a:stretch>
              <a:fillRect/>
            </a:stretch>
          </p:blipFill>
          <p:spPr>
            <a:xfrm>
              <a:off x="0" y="9461"/>
              <a:ext cx="366713" cy="633413"/>
            </a:xfrm>
            <a:prstGeom prst="rect">
              <a:avLst/>
            </a:prstGeom>
          </p:spPr>
        </p:pic>
        <p:pic>
          <p:nvPicPr>
            <p:cNvPr id="7" name="Picture 6">
              <a:extLst>
                <a:ext uri="{FF2B5EF4-FFF2-40B4-BE49-F238E27FC236}">
                  <a16:creationId xmlns:a16="http://schemas.microsoft.com/office/drawing/2014/main" id="{E384F4FC-2E97-9696-E6C3-E1622B5E77DB}"/>
                </a:ext>
              </a:extLst>
            </p:cNvPr>
            <p:cNvPicPr/>
            <p:nvPr/>
          </p:nvPicPr>
          <p:blipFill>
            <a:blip r:embed="rId4"/>
            <a:stretch>
              <a:fillRect/>
            </a:stretch>
          </p:blipFill>
          <p:spPr>
            <a:xfrm>
              <a:off x="171450" y="314261"/>
              <a:ext cx="557213" cy="328613"/>
            </a:xfrm>
            <a:prstGeom prst="rect">
              <a:avLst/>
            </a:prstGeom>
          </p:spPr>
        </p:pic>
        <p:pic>
          <p:nvPicPr>
            <p:cNvPr id="8" name="Picture 7">
              <a:extLst>
                <a:ext uri="{FF2B5EF4-FFF2-40B4-BE49-F238E27FC236}">
                  <a16:creationId xmlns:a16="http://schemas.microsoft.com/office/drawing/2014/main" id="{9EE455EC-4973-5A79-77E7-CCCE08276541}"/>
                </a:ext>
              </a:extLst>
            </p:cNvPr>
            <p:cNvPicPr/>
            <p:nvPr/>
          </p:nvPicPr>
          <p:blipFill>
            <a:blip r:embed="rId5"/>
            <a:stretch>
              <a:fillRect/>
            </a:stretch>
          </p:blipFill>
          <p:spPr>
            <a:xfrm>
              <a:off x="238125" y="238061"/>
              <a:ext cx="804863" cy="804863"/>
            </a:xfrm>
            <a:prstGeom prst="rect">
              <a:avLst/>
            </a:prstGeom>
          </p:spPr>
        </p:pic>
        <p:pic>
          <p:nvPicPr>
            <p:cNvPr id="9" name="Picture 8">
              <a:extLst>
                <a:ext uri="{FF2B5EF4-FFF2-40B4-BE49-F238E27FC236}">
                  <a16:creationId xmlns:a16="http://schemas.microsoft.com/office/drawing/2014/main" id="{488EBE39-E2C1-8D89-4E76-82539C9EFF8D}"/>
                </a:ext>
              </a:extLst>
            </p:cNvPr>
            <p:cNvPicPr/>
            <p:nvPr/>
          </p:nvPicPr>
          <p:blipFill>
            <a:blip r:embed="rId6"/>
            <a:stretch>
              <a:fillRect/>
            </a:stretch>
          </p:blipFill>
          <p:spPr>
            <a:xfrm>
              <a:off x="866775" y="723836"/>
              <a:ext cx="185738" cy="185738"/>
            </a:xfrm>
            <a:prstGeom prst="rect">
              <a:avLst/>
            </a:prstGeom>
          </p:spPr>
        </p:pic>
        <p:pic>
          <p:nvPicPr>
            <p:cNvPr id="10" name="Picture 9">
              <a:extLst>
                <a:ext uri="{FF2B5EF4-FFF2-40B4-BE49-F238E27FC236}">
                  <a16:creationId xmlns:a16="http://schemas.microsoft.com/office/drawing/2014/main" id="{BFE32D9F-4E0C-39A9-8AE5-246F32DA9FBB}"/>
                </a:ext>
              </a:extLst>
            </p:cNvPr>
            <p:cNvPicPr/>
            <p:nvPr/>
          </p:nvPicPr>
          <p:blipFill>
            <a:blip r:embed="rId6"/>
            <a:stretch>
              <a:fillRect/>
            </a:stretch>
          </p:blipFill>
          <p:spPr>
            <a:xfrm>
              <a:off x="371475" y="228600"/>
              <a:ext cx="185738" cy="185738"/>
            </a:xfrm>
            <a:prstGeom prst="rect">
              <a:avLst/>
            </a:prstGeom>
          </p:spPr>
        </p:pic>
        <p:pic>
          <p:nvPicPr>
            <p:cNvPr id="11" name="Picture 10">
              <a:extLst>
                <a:ext uri="{FF2B5EF4-FFF2-40B4-BE49-F238E27FC236}">
                  <a16:creationId xmlns:a16="http://schemas.microsoft.com/office/drawing/2014/main" id="{70B343FA-5D9C-D384-3BA4-40E58B926FD2}"/>
                </a:ext>
              </a:extLst>
            </p:cNvPr>
            <p:cNvPicPr/>
            <p:nvPr/>
          </p:nvPicPr>
          <p:blipFill>
            <a:blip r:embed="rId7"/>
            <a:stretch>
              <a:fillRect/>
            </a:stretch>
          </p:blipFill>
          <p:spPr>
            <a:xfrm>
              <a:off x="257175" y="190436"/>
              <a:ext cx="833438" cy="833438"/>
            </a:xfrm>
            <a:prstGeom prst="rect">
              <a:avLst/>
            </a:prstGeom>
          </p:spPr>
        </p:pic>
      </p:grpSp>
    </p:spTree>
    <p:extLst>
      <p:ext uri="{BB962C8B-B14F-4D97-AF65-F5344CB8AC3E}">
        <p14:creationId xmlns:p14="http://schemas.microsoft.com/office/powerpoint/2010/main" val="1749160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FB23B5-12D6-98A5-3B02-47DBB031C6C0}"/>
              </a:ext>
            </a:extLst>
          </p:cNvPr>
          <p:cNvSpPr txBox="1"/>
          <p:nvPr/>
        </p:nvSpPr>
        <p:spPr>
          <a:xfrm>
            <a:off x="824458" y="799867"/>
            <a:ext cx="10687987" cy="8003473"/>
          </a:xfrm>
          <a:prstGeom prst="rect">
            <a:avLst/>
          </a:prstGeom>
          <a:noFill/>
        </p:spPr>
        <p:txBody>
          <a:bodyPr wrap="square">
            <a:spAutoFit/>
          </a:bodyPr>
          <a:lstStyle/>
          <a:p>
            <a:pPr marL="0" marR="0">
              <a:lnSpc>
                <a:spcPct val="107000"/>
              </a:lnSpc>
              <a:spcAft>
                <a:spcPts val="800"/>
              </a:spcAft>
              <a:buNone/>
            </a:pPr>
            <a:r>
              <a:rPr lang="en-US" sz="1800" b="1" kern="100" dirty="0">
                <a:solidFill>
                  <a:srgbClr val="000000"/>
                </a:solidFill>
                <a:effectLst/>
                <a:latin typeface="Calibri" panose="020F0502020204030204" pitchFamily="34" charset="0"/>
                <a:ea typeface="Calibri" panose="020F0502020204030204" pitchFamily="34" charset="0"/>
              </a:rPr>
              <a:t>SUPPORTING SILVER SPONSOR: ($1,500)</a:t>
            </a:r>
            <a:endParaRPr lang="en-US" sz="1200" kern="100" dirty="0">
              <a:solidFill>
                <a:srgbClr val="000000"/>
              </a:solidFill>
              <a:effectLst/>
              <a:latin typeface="Calibri" panose="020F0502020204030204" pitchFamily="34" charset="0"/>
              <a:ea typeface="Calibri" panose="020F0502020204030204" pitchFamily="34" charset="0"/>
            </a:endParaRPr>
          </a:p>
          <a:p>
            <a:pPr marL="0" marR="0">
              <a:lnSpc>
                <a:spcPct val="107000"/>
              </a:lnSpc>
              <a:spcAft>
                <a:spcPts val="800"/>
              </a:spcAft>
              <a:buNone/>
            </a:pPr>
            <a:r>
              <a:rPr lang="en-US" sz="1800" kern="100" dirty="0">
                <a:solidFill>
                  <a:srgbClr val="1B192D"/>
                </a:solidFill>
                <a:effectLst/>
                <a:latin typeface="Calibri" panose="020F0502020204030204" pitchFamily="34" charset="0"/>
                <a:ea typeface="Arial" panose="020B0604020202020204" pitchFamily="34" charset="0"/>
                <a:cs typeface="Calibri" panose="020F0502020204030204" pitchFamily="34" charset="0"/>
              </a:rPr>
              <a:t>• </a:t>
            </a:r>
            <a:r>
              <a:rPr lang="en-US" sz="1800"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rPr>
              <a:t>Prominent logo placement on flyers, posters and mechanizing</a:t>
            </a:r>
            <a:endParaRPr lang="en-US" sz="1200" kern="100" dirty="0">
              <a:solidFill>
                <a:srgbClr val="000000"/>
              </a:solidFill>
              <a:effectLst/>
              <a:latin typeface="Calibri" panose="020F0502020204030204" pitchFamily="34" charset="0"/>
              <a:ea typeface="Calibri" panose="020F0502020204030204" pitchFamily="34" charset="0"/>
            </a:endParaRPr>
          </a:p>
          <a:p>
            <a:pPr marL="0" marR="0">
              <a:lnSpc>
                <a:spcPct val="107000"/>
              </a:lnSpc>
              <a:spcAft>
                <a:spcPts val="800"/>
              </a:spcAft>
              <a:buNone/>
            </a:pPr>
            <a:r>
              <a:rPr lang="en-US" sz="1800" kern="100" dirty="0">
                <a:solidFill>
                  <a:srgbClr val="1B192D"/>
                </a:solidFill>
                <a:effectLst/>
                <a:latin typeface="Calibri" panose="020F0502020204030204" pitchFamily="34" charset="0"/>
                <a:ea typeface="Arial" panose="020B0604020202020204" pitchFamily="34" charset="0"/>
                <a:cs typeface="Calibri" panose="020F0502020204030204" pitchFamily="34" charset="0"/>
              </a:rPr>
              <a:t>• </a:t>
            </a:r>
            <a:r>
              <a:rPr lang="en-US" sz="1800"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rPr>
              <a:t>Booth placement at lobby entrance /</a:t>
            </a:r>
            <a:r>
              <a:rPr lang="en-US" kern="100" dirty="0">
                <a:solidFill>
                  <a:srgbClr val="1B192D"/>
                </a:solidFill>
                <a:latin typeface="Calibri" panose="020F0502020204030204" pitchFamily="34" charset="0"/>
                <a:ea typeface="Calibri" panose="020F0502020204030204" pitchFamily="34" charset="0"/>
                <a:cs typeface="Calibri" panose="020F0502020204030204" pitchFamily="34" charset="0"/>
              </a:rPr>
              <a:t>2</a:t>
            </a:r>
            <a:r>
              <a:rPr lang="en-US" sz="1800"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rPr>
              <a:t> free tickets/2 all access passes/Website recognition/Event signage</a:t>
            </a:r>
            <a:endParaRPr lang="en-US" sz="1200" kern="100" dirty="0">
              <a:solidFill>
                <a:srgbClr val="000000"/>
              </a:solidFill>
              <a:effectLst/>
              <a:latin typeface="Calibri" panose="020F0502020204030204" pitchFamily="34" charset="0"/>
              <a:ea typeface="Calibri" panose="020F0502020204030204" pitchFamily="34" charset="0"/>
            </a:endParaRPr>
          </a:p>
          <a:p>
            <a:pPr marL="0" marR="0">
              <a:lnSpc>
                <a:spcPct val="107000"/>
              </a:lnSpc>
              <a:spcAft>
                <a:spcPts val="800"/>
              </a:spcAft>
              <a:buNone/>
            </a:pPr>
            <a:r>
              <a:rPr lang="en-US" sz="1800"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dirty="0">
              <a:solidFill>
                <a:srgbClr val="000000"/>
              </a:solidFill>
              <a:effectLst/>
              <a:latin typeface="Calibri" panose="020F0502020204030204" pitchFamily="34" charset="0"/>
              <a:ea typeface="Calibri" panose="020F0502020204030204" pitchFamily="34" charset="0"/>
            </a:endParaRPr>
          </a:p>
          <a:p>
            <a:pPr marL="0" marR="0">
              <a:lnSpc>
                <a:spcPct val="107000"/>
              </a:lnSpc>
              <a:spcAft>
                <a:spcPts val="800"/>
              </a:spcAft>
              <a:buNone/>
            </a:pPr>
            <a:r>
              <a:rPr lang="en-US" sz="1800" b="1" kern="100" dirty="0">
                <a:solidFill>
                  <a:srgbClr val="000000"/>
                </a:solidFill>
                <a:effectLst/>
                <a:latin typeface="Calibri" panose="020F0502020204030204" pitchFamily="34" charset="0"/>
                <a:ea typeface="Calibri" panose="020F0502020204030204" pitchFamily="34" charset="0"/>
              </a:rPr>
              <a:t>SUPPORTING GOLD SPONSOR: ($2,500)</a:t>
            </a:r>
            <a:endParaRPr lang="en-US" sz="1200" kern="100" dirty="0">
              <a:solidFill>
                <a:srgbClr val="000000"/>
              </a:solidFill>
              <a:effectLst/>
              <a:latin typeface="Calibri" panose="020F0502020204030204" pitchFamily="34" charset="0"/>
              <a:ea typeface="Calibri" panose="020F0502020204030204" pitchFamily="34" charset="0"/>
            </a:endParaRPr>
          </a:p>
          <a:p>
            <a:pPr marL="0" marR="0">
              <a:lnSpc>
                <a:spcPct val="107000"/>
              </a:lnSpc>
              <a:spcAft>
                <a:spcPts val="800"/>
              </a:spcAft>
              <a:buNone/>
            </a:pPr>
            <a:r>
              <a:rPr lang="en-US" sz="1800" kern="100" dirty="0">
                <a:solidFill>
                  <a:srgbClr val="1B192D"/>
                </a:solidFill>
                <a:effectLst/>
                <a:latin typeface="Calibri" panose="020F0502020204030204" pitchFamily="34" charset="0"/>
                <a:ea typeface="Arial" panose="020B0604020202020204" pitchFamily="34" charset="0"/>
                <a:cs typeface="Calibri" panose="020F0502020204030204" pitchFamily="34" charset="0"/>
              </a:rPr>
              <a:t>• </a:t>
            </a:r>
            <a:r>
              <a:rPr lang="en-US" sz="1800"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rPr>
              <a:t>Prominent logo placement on flyers, posters and mechanizing</a:t>
            </a:r>
            <a:endParaRPr lang="en-US" sz="1200" kern="100" dirty="0">
              <a:solidFill>
                <a:srgbClr val="000000"/>
              </a:solidFill>
              <a:effectLst/>
              <a:latin typeface="Calibri" panose="020F0502020204030204" pitchFamily="34" charset="0"/>
              <a:ea typeface="Calibri" panose="020F0502020204030204" pitchFamily="34" charset="0"/>
            </a:endParaRPr>
          </a:p>
          <a:p>
            <a:pPr marL="0" marR="0">
              <a:lnSpc>
                <a:spcPct val="107000"/>
              </a:lnSpc>
              <a:spcAft>
                <a:spcPts val="800"/>
              </a:spcAft>
              <a:buNone/>
            </a:pPr>
            <a:r>
              <a:rPr lang="en-US" sz="1800" kern="100" dirty="0">
                <a:solidFill>
                  <a:srgbClr val="1B192D"/>
                </a:solidFill>
                <a:effectLst/>
                <a:latin typeface="Calibri" panose="020F0502020204030204" pitchFamily="34" charset="0"/>
                <a:ea typeface="Arial" panose="020B0604020202020204" pitchFamily="34" charset="0"/>
                <a:cs typeface="Calibri" panose="020F0502020204030204" pitchFamily="34" charset="0"/>
              </a:rPr>
              <a:t>• </a:t>
            </a:r>
            <a:r>
              <a:rPr lang="en-US" sz="1800"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rPr>
              <a:t>Booth placement at lobby entrance /6 free tickets/4 all access passes/Website recognition/Event signage</a:t>
            </a:r>
            <a:endParaRPr lang="en-US" kern="100" dirty="0">
              <a:solidFill>
                <a:srgbClr val="1B192D"/>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buNone/>
            </a:pPr>
            <a:endParaRPr lang="en-US" sz="1800"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endParaRPr>
          </a:p>
          <a:p>
            <a:r>
              <a:rPr lang="en-US" sz="1600" b="1" dirty="0">
                <a:latin typeface="Calibri" panose="020F0502020204030204" pitchFamily="34" charset="0"/>
                <a:ea typeface="Calibri" panose="020F0502020204030204" pitchFamily="34" charset="0"/>
                <a:cs typeface="Calibri" panose="020F0502020204030204" pitchFamily="34" charset="0"/>
              </a:rPr>
              <a:t>SUPPORTING PLATINUM SPONSOR: ($5,000)</a:t>
            </a:r>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 Naming recognition alongside UNIDOS EN ALABANZA (Sponsor presents title)                                                                                                                                                    </a:t>
            </a:r>
          </a:p>
          <a:p>
            <a:r>
              <a:rPr lang="en-US" dirty="0">
                <a:latin typeface="Calibri" panose="020F0502020204030204" pitchFamily="34" charset="0"/>
                <a:ea typeface="Calibri" panose="020F0502020204030204" pitchFamily="34" charset="0"/>
                <a:cs typeface="Calibri" panose="020F0502020204030204" pitchFamily="34" charset="0"/>
              </a:rPr>
              <a:t>• Booth placement/10 free tickets/6 all access passes/Website recognition/Event signage</a:t>
            </a:r>
          </a:p>
          <a:p>
            <a:r>
              <a:rPr lang="en-US" dirty="0">
                <a:latin typeface="Calibri" panose="020F0502020204030204" pitchFamily="34" charset="0"/>
                <a:ea typeface="Calibri" panose="020F0502020204030204" pitchFamily="34" charset="0"/>
                <a:cs typeface="Calibri" panose="020F0502020204030204" pitchFamily="34" charset="0"/>
              </a:rPr>
              <a:t>• On Stage Digital screens promotion, company banner on stage presence                                                                                                    </a:t>
            </a:r>
          </a:p>
          <a:p>
            <a:r>
              <a:rPr lang="en-US" dirty="0">
                <a:latin typeface="Calibri" panose="020F0502020204030204" pitchFamily="34" charset="0"/>
                <a:ea typeface="Calibri" panose="020F0502020204030204" pitchFamily="34" charset="0"/>
                <a:cs typeface="Calibri" panose="020F0502020204030204" pitchFamily="34" charset="0"/>
              </a:rPr>
              <a:t>• VIP access, meet &amp; greet and hospitality, Verbal sponsor recognition during intermission                                                                                                                                               </a:t>
            </a:r>
          </a:p>
          <a:p>
            <a:r>
              <a:rPr lang="en-US" dirty="0">
                <a:latin typeface="Calibri" panose="020F0502020204030204" pitchFamily="34" charset="0"/>
                <a:ea typeface="Calibri" panose="020F0502020204030204" pitchFamily="34" charset="0"/>
                <a:cs typeface="Calibri" panose="020F0502020204030204" pitchFamily="34" charset="0"/>
              </a:rPr>
              <a:t>• Prominent logo placement on flyers, posters, mechanizing &amp; opportunity to address the audience</a:t>
            </a:r>
          </a:p>
          <a:p>
            <a:pPr marL="0" marR="0">
              <a:lnSpc>
                <a:spcPct val="107000"/>
              </a:lnSpc>
              <a:spcAft>
                <a:spcPts val="800"/>
              </a:spcAft>
              <a:buNone/>
            </a:pPr>
            <a:endParaRPr lang="en-US" kern="100" dirty="0">
              <a:solidFill>
                <a:srgbClr val="1B192D"/>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buNone/>
            </a:pPr>
            <a:endParaRPr lang="en-US" kern="100" dirty="0">
              <a:solidFill>
                <a:srgbClr val="1B192D"/>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buNone/>
            </a:pPr>
            <a:endParaRPr lang="en-US" sz="1200"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buNone/>
            </a:pPr>
            <a:endParaRPr lang="en-US" sz="1200" kern="100" dirty="0">
              <a:solidFill>
                <a:srgbClr val="1B192D"/>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buNone/>
            </a:pPr>
            <a:endParaRPr lang="en-US" sz="1200"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buNone/>
            </a:pPr>
            <a:endParaRPr lang="en-US" sz="1200" kern="100" dirty="0">
              <a:solidFill>
                <a:srgbClr val="1B192D"/>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buNone/>
            </a:pPr>
            <a:endParaRPr lang="en-US" sz="1200"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buNone/>
            </a:pPr>
            <a:endParaRPr lang="en-US" sz="1200" kern="100" dirty="0">
              <a:solidFill>
                <a:srgbClr val="1B192D"/>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buNone/>
            </a:pPr>
            <a:endParaRPr lang="en-US" sz="1200" kern="100" dirty="0">
              <a:solidFill>
                <a:srgbClr val="1B192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buNone/>
            </a:pPr>
            <a:endParaRPr lang="en-US" sz="12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2833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D850-E9FA-CF8D-8017-09AB499DB399}"/>
              </a:ext>
            </a:extLst>
          </p:cNvPr>
          <p:cNvSpPr>
            <a:spLocks noGrp="1"/>
          </p:cNvSpPr>
          <p:nvPr>
            <p:ph type="title"/>
          </p:nvPr>
        </p:nvSpPr>
        <p:spPr>
          <a:xfrm>
            <a:off x="1417320" y="4471416"/>
            <a:ext cx="9381744" cy="1792224"/>
          </a:xfrm>
        </p:spPr>
        <p:txBody>
          <a:bodyPr>
            <a:normAutofit fontScale="90000"/>
          </a:body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MEASURABLE IMPACT</a:t>
            </a:r>
            <a:br>
              <a:rPr lang="en-US" sz="1600" b="1" dirty="0">
                <a:latin typeface="Calibri" panose="020F0502020204030204" pitchFamily="34" charset="0"/>
                <a:ea typeface="Calibri" panose="020F0502020204030204" pitchFamily="34" charset="0"/>
                <a:cs typeface="Calibri" panose="020F0502020204030204" pitchFamily="34" charset="0"/>
              </a:rPr>
            </a:br>
            <a:r>
              <a:rPr lang="en-US" sz="1600" dirty="0">
                <a:latin typeface="Calibri" panose="020F0502020204030204" pitchFamily="34" charset="0"/>
                <a:ea typeface="Calibri" panose="020F0502020204030204" pitchFamily="34" charset="0"/>
                <a:cs typeface="Calibri" panose="020F0502020204030204" pitchFamily="34" charset="0"/>
              </a:rPr>
              <a:t>• Thousands gathered in worship per city</a:t>
            </a:r>
            <a:br>
              <a:rPr lang="en-US" sz="1600" dirty="0">
                <a:latin typeface="Calibri" panose="020F0502020204030204" pitchFamily="34" charset="0"/>
                <a:ea typeface="Calibri" panose="020F0502020204030204" pitchFamily="34" charset="0"/>
                <a:cs typeface="Calibri" panose="020F0502020204030204" pitchFamily="34" charset="0"/>
              </a:rPr>
            </a:br>
            <a:r>
              <a:rPr lang="en-US" sz="1600" dirty="0">
                <a:latin typeface="Calibri" panose="020F0502020204030204" pitchFamily="34" charset="0"/>
                <a:ea typeface="Calibri" panose="020F0502020204030204" pitchFamily="34" charset="0"/>
                <a:cs typeface="Calibri" panose="020F0502020204030204" pitchFamily="34" charset="0"/>
              </a:rPr>
              <a:t>• Lives touched, faith renewed, and hope restored</a:t>
            </a:r>
            <a:br>
              <a:rPr lang="en-US" sz="1600" dirty="0">
                <a:latin typeface="Calibri" panose="020F0502020204030204" pitchFamily="34" charset="0"/>
                <a:ea typeface="Calibri" panose="020F0502020204030204" pitchFamily="34" charset="0"/>
                <a:cs typeface="Calibri" panose="020F0502020204030204" pitchFamily="34" charset="0"/>
              </a:rPr>
            </a:br>
            <a:r>
              <a:rPr lang="en-US" sz="1600" dirty="0">
                <a:latin typeface="Calibri" panose="020F0502020204030204" pitchFamily="34" charset="0"/>
                <a:ea typeface="Calibri" panose="020F0502020204030204" pitchFamily="34" charset="0"/>
                <a:cs typeface="Calibri" panose="020F0502020204030204" pitchFamily="34" charset="0"/>
              </a:rPr>
              <a:t>   • Millions reached digitally • Churches united across regions</a:t>
            </a:r>
            <a:br>
              <a:rPr lang="en-US" sz="1600" b="1" dirty="0">
                <a:latin typeface="Calibri" panose="020F0502020204030204" pitchFamily="34" charset="0"/>
                <a:ea typeface="Calibri" panose="020F0502020204030204" pitchFamily="34" charset="0"/>
                <a:cs typeface="Calibri" panose="020F0502020204030204" pitchFamily="34" charset="0"/>
              </a:rPr>
            </a:br>
            <a:br>
              <a:rPr lang="en-US" sz="1600" dirty="0">
                <a:latin typeface="Calibri" panose="020F0502020204030204" pitchFamily="34" charset="0"/>
                <a:ea typeface="Calibri" panose="020F0502020204030204" pitchFamily="34" charset="0"/>
                <a:cs typeface="Calibri" panose="020F0502020204030204" pitchFamily="34" charset="0"/>
              </a:rPr>
            </a:b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t>“</a:t>
            </a:r>
            <a:r>
              <a:rPr lang="en-US" sz="1600" dirty="0">
                <a:latin typeface="Calibri" panose="020F0502020204030204" pitchFamily="34" charset="0"/>
                <a:ea typeface="Calibri" panose="020F0502020204030204" pitchFamily="34" charset="0"/>
                <a:cs typeface="Calibri" panose="020F0502020204030204" pitchFamily="34" charset="0"/>
              </a:rPr>
              <a:t>Let everything that has breath praise the Lord” – Psalm 150:6 </a:t>
            </a:r>
            <a:br>
              <a:rPr lang="en-US" sz="1600" dirty="0">
                <a:latin typeface="Calibri" panose="020F0502020204030204" pitchFamily="34" charset="0"/>
                <a:ea typeface="Calibri" panose="020F0502020204030204" pitchFamily="34" charset="0"/>
                <a:cs typeface="Calibri" panose="020F0502020204030204" pitchFamily="34" charset="0"/>
              </a:rPr>
            </a:br>
            <a:br>
              <a:rPr lang="en-US" sz="1600" dirty="0">
                <a:latin typeface="Calibri" panose="020F0502020204030204" pitchFamily="34" charset="0"/>
                <a:ea typeface="Calibri" panose="020F0502020204030204" pitchFamily="34" charset="0"/>
                <a:cs typeface="Calibri" panose="020F0502020204030204" pitchFamily="34" charset="0"/>
              </a:rPr>
            </a:br>
            <a:r>
              <a:rPr lang="en-US" sz="1600" b="1" dirty="0">
                <a:latin typeface="Calibri" panose="020F0502020204030204" pitchFamily="34" charset="0"/>
                <a:ea typeface="Calibri" panose="020F0502020204030204" pitchFamily="34" charset="0"/>
                <a:cs typeface="Calibri" panose="020F0502020204030204" pitchFamily="34" charset="0"/>
              </a:rPr>
              <a:t>CALL TO PARTNERSHIP</a:t>
            </a:r>
            <a:br>
              <a:rPr lang="en-US" sz="1600" dirty="0">
                <a:latin typeface="Calibri" panose="020F0502020204030204" pitchFamily="34" charset="0"/>
                <a:ea typeface="Calibri" panose="020F0502020204030204" pitchFamily="34" charset="0"/>
                <a:cs typeface="Calibri" panose="020F0502020204030204" pitchFamily="34" charset="0"/>
              </a:rPr>
            </a:br>
            <a:r>
              <a:rPr lang="en-US" sz="1600" dirty="0">
                <a:latin typeface="Calibri" panose="020F0502020204030204" pitchFamily="34" charset="0"/>
                <a:ea typeface="Calibri" panose="020F0502020204030204" pitchFamily="34" charset="0"/>
                <a:cs typeface="Calibri" panose="020F0502020204030204" pitchFamily="34" charset="0"/>
              </a:rPr>
              <a:t>We invite you to prayerfully consider partnering with UNIDOS EN ALABANZA as a sponsor or donor. Together, we can lift the name of Jesus Christ, unite the Church, and leave a lasting spiritual impact across our nation.</a:t>
            </a:r>
            <a:br>
              <a:rPr lang="en-US" sz="1600" dirty="0">
                <a:latin typeface="Calibri" panose="020F0502020204030204" pitchFamily="34" charset="0"/>
                <a:ea typeface="Calibri" panose="020F0502020204030204" pitchFamily="34" charset="0"/>
                <a:cs typeface="Calibri" panose="020F0502020204030204" pitchFamily="34" charset="0"/>
              </a:rPr>
            </a:br>
            <a:r>
              <a:rPr lang="en-US" sz="1600" dirty="0">
                <a:latin typeface="Calibri" panose="020F0502020204030204" pitchFamily="34" charset="0"/>
                <a:ea typeface="Calibri" panose="020F0502020204030204" pitchFamily="34" charset="0"/>
                <a:cs typeface="Calibri" panose="020F0502020204030204" pitchFamily="34" charset="0"/>
              </a:rPr>
              <a:t>One Nation. One Church. One Voice in Worship.</a:t>
            </a:r>
            <a:br>
              <a:rPr lang="en-US" sz="1600" dirty="0">
                <a:latin typeface="Calibri" panose="020F0502020204030204" pitchFamily="34" charset="0"/>
                <a:ea typeface="Calibri" panose="020F0502020204030204" pitchFamily="34" charset="0"/>
                <a:cs typeface="Calibri" panose="020F0502020204030204" pitchFamily="34" charset="0"/>
              </a:rPr>
            </a:br>
            <a:r>
              <a:rPr lang="en-US" sz="1600" dirty="0">
                <a:latin typeface="Calibri" panose="020F0502020204030204" pitchFamily="34" charset="0"/>
                <a:ea typeface="Calibri" panose="020F0502020204030204" pitchFamily="34" charset="0"/>
                <a:cs typeface="Calibri" panose="020F0502020204030204" pitchFamily="34" charset="0"/>
              </a:rPr>
              <a:t>  </a:t>
            </a:r>
            <a:br>
              <a:rPr lang="en-US" sz="1600" dirty="0"/>
            </a:br>
            <a:br>
              <a:rPr lang="en-US" sz="1600" dirty="0">
                <a:latin typeface="Calibri" panose="020F0502020204030204" pitchFamily="34" charset="0"/>
                <a:ea typeface="Calibri" panose="020F0502020204030204" pitchFamily="34" charset="0"/>
                <a:cs typeface="Calibri" panose="020F0502020204030204" pitchFamily="34" charset="0"/>
              </a:rPr>
            </a:br>
            <a:br>
              <a:rPr lang="en-US" sz="1600" dirty="0">
                <a:latin typeface="Calibri" panose="020F0502020204030204" pitchFamily="34" charset="0"/>
                <a:ea typeface="Calibri" panose="020F0502020204030204" pitchFamily="34" charset="0"/>
                <a:cs typeface="Calibri" panose="020F0502020204030204" pitchFamily="34" charset="0"/>
              </a:rPr>
            </a:br>
            <a:br>
              <a:rPr lang="en-US" sz="1600" dirty="0">
                <a:latin typeface="Calibri" panose="020F0502020204030204" pitchFamily="34" charset="0"/>
                <a:ea typeface="Calibri" panose="020F0502020204030204" pitchFamily="34" charset="0"/>
                <a:cs typeface="Calibri" panose="020F0502020204030204" pitchFamily="34" charset="0"/>
              </a:rPr>
            </a:br>
            <a:r>
              <a:rPr lang="en-US" sz="1600" dirty="0">
                <a:latin typeface="Calibri" panose="020F0502020204030204" pitchFamily="34" charset="0"/>
                <a:ea typeface="Calibri" panose="020F0502020204030204" pitchFamily="34" charset="0"/>
                <a:cs typeface="Calibri" panose="020F0502020204030204" pitchFamily="34" charset="0"/>
              </a:rPr>
              <a:t>   </a:t>
            </a:r>
          </a:p>
        </p:txBody>
      </p:sp>
      <p:pic>
        <p:nvPicPr>
          <p:cNvPr id="5" name="Content Placeholder 4">
            <a:extLst>
              <a:ext uri="{FF2B5EF4-FFF2-40B4-BE49-F238E27FC236}">
                <a16:creationId xmlns:a16="http://schemas.microsoft.com/office/drawing/2014/main" id="{5B6017D0-229F-5816-E51C-2E0979E717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5496" y="594360"/>
            <a:ext cx="6428232" cy="3054096"/>
          </a:xfrm>
          <a:prstGeom prst="rect">
            <a:avLst/>
          </a:prstGeom>
        </p:spPr>
      </p:pic>
    </p:spTree>
    <p:extLst>
      <p:ext uri="{BB962C8B-B14F-4D97-AF65-F5344CB8AC3E}">
        <p14:creationId xmlns:p14="http://schemas.microsoft.com/office/powerpoint/2010/main" val="205386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0726-91AB-25D0-08DA-63F5032ED041}"/>
              </a:ext>
            </a:extLst>
          </p:cNvPr>
          <p:cNvSpPr>
            <a:spLocks noGrp="1"/>
          </p:cNvSpPr>
          <p:nvPr>
            <p:ph type="title"/>
          </p:nvPr>
        </p:nvSpPr>
        <p:spPr>
          <a:xfrm>
            <a:off x="566928" y="3758184"/>
            <a:ext cx="11027664" cy="2459736"/>
          </a:xfrm>
        </p:spPr>
        <p:txBody>
          <a:bodyPr/>
          <a:lstStyle/>
          <a:p>
            <a:r>
              <a:rPr lang="en-US" dirty="0"/>
              <a:t>Contact: Charlie Jimenez / Brenda Ramos</a:t>
            </a:r>
            <a:br>
              <a:rPr lang="en-US" dirty="0"/>
            </a:br>
            <a:r>
              <a:rPr lang="en-US" dirty="0"/>
              <a:t>E: </a:t>
            </a:r>
            <a:r>
              <a:rPr lang="en-US" dirty="0">
                <a:hlinkClick r:id="rId2"/>
              </a:rPr>
              <a:t>unidosenalabanza2021@gmail.com</a:t>
            </a:r>
            <a:br>
              <a:rPr lang="en-US" dirty="0"/>
            </a:br>
            <a:r>
              <a:rPr lang="en-US" dirty="0"/>
              <a:t>T: (305) 848-2577 / (954) 279-0742</a:t>
            </a:r>
            <a:br>
              <a:rPr lang="en-US" dirty="0"/>
            </a:br>
            <a:r>
              <a:rPr lang="en-US" dirty="0"/>
              <a:t>W: </a:t>
            </a:r>
            <a:r>
              <a:rPr lang="en-US" dirty="0">
                <a:hlinkClick r:id="rId3"/>
              </a:rPr>
              <a:t>www.unidosenalabanza.org</a:t>
            </a:r>
            <a:br>
              <a:rPr lang="en-US" dirty="0"/>
            </a:br>
            <a:endParaRPr lang="en-US" dirty="0"/>
          </a:p>
        </p:txBody>
      </p:sp>
      <p:pic>
        <p:nvPicPr>
          <p:cNvPr id="6" name="Picture Placeholder 5">
            <a:extLst>
              <a:ext uri="{FF2B5EF4-FFF2-40B4-BE49-F238E27FC236}">
                <a16:creationId xmlns:a16="http://schemas.microsoft.com/office/drawing/2014/main" id="{63511BCD-EE6E-37A4-61E3-337D5E838DA2}"/>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l="10" t="3545" r="-16" b="503"/>
          <a:stretch>
            <a:fillRect/>
          </a:stretch>
        </p:blipFill>
        <p:spPr>
          <a:xfrm>
            <a:off x="429768" y="502920"/>
            <a:ext cx="11274552" cy="3255264"/>
          </a:xfrm>
          <a:prstGeom prst="roundRect">
            <a:avLst>
              <a:gd name="adj" fmla="val 0"/>
            </a:avLst>
          </a:prstGeom>
          <a:ln w="57150" cmpd="thickThin">
            <a:solidFill>
              <a:prstClr val="black">
                <a:lumMod val="50000"/>
                <a:lumOff val="50000"/>
              </a:prstClr>
            </a:solidFill>
            <a:miter lim="800000"/>
          </a:ln>
          <a:effectLst>
            <a:innerShdw blurRad="57150" dist="38100" dir="14460000">
              <a:srgbClr val="000000">
                <a:alpha val="70000"/>
              </a:srgbClr>
            </a:innerShdw>
          </a:effectLst>
        </p:spPr>
      </p:pic>
      <p:sp>
        <p:nvSpPr>
          <p:cNvPr id="4" name="Text Placeholder 3">
            <a:extLst>
              <a:ext uri="{FF2B5EF4-FFF2-40B4-BE49-F238E27FC236}">
                <a16:creationId xmlns:a16="http://schemas.microsoft.com/office/drawing/2014/main" id="{97642EEF-F707-7498-9ED7-F517E50046E3}"/>
              </a:ext>
            </a:extLst>
          </p:cNvPr>
          <p:cNvSpPr>
            <a:spLocks noGrp="1"/>
          </p:cNvSpPr>
          <p:nvPr>
            <p:ph type="body" sz="half" idx="2"/>
          </p:nvPr>
        </p:nvSpPr>
        <p:spPr>
          <a:xfrm>
            <a:off x="566928" y="6217920"/>
            <a:ext cx="11027664" cy="640080"/>
          </a:xfrm>
        </p:spPr>
        <p:txBody>
          <a:bodyPr>
            <a:normAutofit fontScale="62500" lnSpcReduction="20000"/>
          </a:bodyPr>
          <a:lstStyle/>
          <a:p>
            <a:endParaRPr lang="en-US" sz="2000" b="1" dirty="0"/>
          </a:p>
          <a:p>
            <a:r>
              <a:rPr lang="en-US" sz="3100" b="1" dirty="0"/>
              <a:t>ORDER YOUR SPONSORSHIP PACKAGE NOW SPACES ARE LIMITED</a:t>
            </a:r>
          </a:p>
        </p:txBody>
      </p:sp>
    </p:spTree>
    <p:extLst>
      <p:ext uri="{BB962C8B-B14F-4D97-AF65-F5344CB8AC3E}">
        <p14:creationId xmlns:p14="http://schemas.microsoft.com/office/powerpoint/2010/main" val="31346928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TotalTime>
  <Words>904</Words>
  <Application>Microsoft Office PowerPoint</Application>
  <PresentationFormat>Widescreen</PresentationFormat>
  <Paragraphs>97</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PowerPoint Presentation</vt:lpstr>
      <vt:lpstr>PowerPoint Presentation</vt:lpstr>
      <vt:lpstr>PowerPoint Presentation</vt:lpstr>
      <vt:lpstr>SPONSOR OUR WORSHIP TOUR</vt:lpstr>
      <vt:lpstr>PowerPoint Presentation</vt:lpstr>
      <vt:lpstr>PowerPoint Presentation</vt:lpstr>
      <vt:lpstr>MEASURABLE IMPACT • Thousands gathered in worship per city • Lives touched, faith renewed, and hope restored    • Millions reached digitally • Churches united across regions   “Let everything that has breath praise the Lord” – Psalm 150:6   CALL TO PARTNERSHIP We invite you to prayerfully consider partnering with UNIDOS EN ALABANZA as a sponsor or donor. Together, we can lift the name of Jesus Christ, unite the Church, and leave a lasting spiritual impact across our nation. One Nation. One Church. One Voice in Worship.          </vt:lpstr>
      <vt:lpstr>Contact: Charlie Jimenez / Brenda Ramos E: unidosenalabanza2021@gmail.com T: (305) 848-2577 / (954) 279-0742 W: www.unidosenalabanza.org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Charlie Rock</dc:creator>
  <cp:lastModifiedBy>Charlie Rock</cp:lastModifiedBy>
  <cp:revision>32</cp:revision>
  <dcterms:created xsi:type="dcterms:W3CDTF">2026-02-17T05:40:11Z</dcterms:created>
  <dcterms:modified xsi:type="dcterms:W3CDTF">2026-02-18T05:49:26Z</dcterms:modified>
</cp:coreProperties>
</file>